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1" r:id="rId5"/>
  </p:sldMasterIdLst>
  <p:notesMasterIdLst>
    <p:notesMasterId r:id="rId38"/>
  </p:notesMasterIdLst>
  <p:sldIdLst>
    <p:sldId id="347" r:id="rId6"/>
    <p:sldId id="418" r:id="rId7"/>
    <p:sldId id="419" r:id="rId8"/>
    <p:sldId id="404" r:id="rId9"/>
    <p:sldId id="332" r:id="rId10"/>
    <p:sldId id="305" r:id="rId11"/>
    <p:sldId id="296" r:id="rId12"/>
    <p:sldId id="333" r:id="rId13"/>
    <p:sldId id="358" r:id="rId14"/>
    <p:sldId id="349" r:id="rId15"/>
    <p:sldId id="334" r:id="rId16"/>
    <p:sldId id="335" r:id="rId17"/>
    <p:sldId id="336" r:id="rId18"/>
    <p:sldId id="352" r:id="rId19"/>
    <p:sldId id="337" r:id="rId20"/>
    <p:sldId id="339" r:id="rId21"/>
    <p:sldId id="361" r:id="rId22"/>
    <p:sldId id="362" r:id="rId23"/>
    <p:sldId id="363" r:id="rId24"/>
    <p:sldId id="340" r:id="rId25"/>
    <p:sldId id="364" r:id="rId26"/>
    <p:sldId id="365" r:id="rId27"/>
    <p:sldId id="366" r:id="rId28"/>
    <p:sldId id="367" r:id="rId29"/>
    <p:sldId id="399" r:id="rId30"/>
    <p:sldId id="394" r:id="rId31"/>
    <p:sldId id="395" r:id="rId32"/>
    <p:sldId id="427" r:id="rId33"/>
    <p:sldId id="428" r:id="rId34"/>
    <p:sldId id="429" r:id="rId35"/>
    <p:sldId id="415" r:id="rId36"/>
    <p:sldId id="34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0FEC3A-06F4-5299-2F85-89BCEE4D76B1}" v="17" dt="2023-02-17T04:55:22.009"/>
    <p1510:client id="{260C4FF9-E018-14DA-837E-66CF5BC0ED24}" v="3" dt="2023-02-18T02:49:58.580"/>
    <p1510:client id="{29020E36-0948-4692-85FC-0F22E39CFF84}" v="219" dt="2023-02-17T13:57:14.542"/>
    <p1510:client id="{5DCE1735-8FAB-CF98-9ABE-511B146AC464}" v="6" dt="2023-02-17T04:01:22.399"/>
    <p1510:client id="{929A8AA1-63D2-B62C-69F4-D6E99BBCC8AB}" v="105" dt="2023-02-17T14:07:16.358"/>
    <p1510:client id="{F68DD57C-BBC3-4D23-69FC-5C69C142307D}" v="106" dt="2023-02-18T02:44:16.5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60"/>
  </p:normalViewPr>
  <p:slideViewPr>
    <p:cSldViewPr snapToGrid="0">
      <p:cViewPr varScale="1">
        <p:scale>
          <a:sx n="75" d="100"/>
          <a:sy n="75" d="100"/>
        </p:scale>
        <p:origin x="36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ata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ata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CDC305-CC84-434D-922A-D1320120609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CB1C597-E1BD-443A-B381-C12193E4DE10}">
      <dgm:prSet/>
      <dgm:spPr/>
      <dgm:t>
        <a:bodyPr/>
        <a:lstStyle/>
        <a:p>
          <a:r>
            <a:rPr lang="en-US" b="1" dirty="0"/>
            <a:t>Higher Expectations in:</a:t>
          </a:r>
        </a:p>
      </dgm:t>
    </dgm:pt>
    <dgm:pt modelId="{6AF40F8F-BEED-43D0-9056-ACDC10345F9D}" type="parTrans" cxnId="{B901D9AF-8D32-4938-9460-5B79F13E1841}">
      <dgm:prSet/>
      <dgm:spPr/>
      <dgm:t>
        <a:bodyPr/>
        <a:lstStyle/>
        <a:p>
          <a:endParaRPr lang="en-US"/>
        </a:p>
      </dgm:t>
    </dgm:pt>
    <dgm:pt modelId="{2FC4771B-2EF7-428E-94B0-5509510857FE}" type="sibTrans" cxnId="{B901D9AF-8D32-4938-9460-5B79F13E1841}">
      <dgm:prSet/>
      <dgm:spPr/>
      <dgm:t>
        <a:bodyPr/>
        <a:lstStyle/>
        <a:p>
          <a:endParaRPr lang="en-US"/>
        </a:p>
      </dgm:t>
    </dgm:pt>
    <dgm:pt modelId="{87AAB844-FC8B-4F88-AAD7-2772CF31A15E}">
      <dgm:prSet/>
      <dgm:spPr/>
      <dgm:t>
        <a:bodyPr/>
        <a:lstStyle/>
        <a:p>
          <a:r>
            <a:rPr lang="en-US" i="1" dirty="0"/>
            <a:t>General Knowledge</a:t>
          </a:r>
        </a:p>
      </dgm:t>
    </dgm:pt>
    <dgm:pt modelId="{FED6832C-E8CA-445F-977B-C5ED2088AB9D}" type="parTrans" cxnId="{9AA368D7-8FF1-4916-B441-73CDBA317F5D}">
      <dgm:prSet/>
      <dgm:spPr/>
      <dgm:t>
        <a:bodyPr/>
        <a:lstStyle/>
        <a:p>
          <a:endParaRPr lang="en-US"/>
        </a:p>
      </dgm:t>
    </dgm:pt>
    <dgm:pt modelId="{24E5F1B4-D82B-44FB-95C6-6AB66BF6FACD}" type="sibTrans" cxnId="{9AA368D7-8FF1-4916-B441-73CDBA317F5D}">
      <dgm:prSet/>
      <dgm:spPr/>
      <dgm:t>
        <a:bodyPr/>
        <a:lstStyle/>
        <a:p>
          <a:endParaRPr lang="en-US"/>
        </a:p>
      </dgm:t>
    </dgm:pt>
    <dgm:pt modelId="{B6F8A784-6763-4304-A62B-6B30B0E9AF4C}">
      <dgm:prSet/>
      <dgm:spPr/>
      <dgm:t>
        <a:bodyPr/>
        <a:lstStyle/>
        <a:p>
          <a:r>
            <a:rPr lang="en-US" i="1" dirty="0"/>
            <a:t>Rebuttal</a:t>
          </a:r>
        </a:p>
      </dgm:t>
    </dgm:pt>
    <dgm:pt modelId="{98182F85-266A-4C4F-BADA-1A1BF8CB923D}" type="parTrans" cxnId="{98BB76A6-EAA9-4E15-B5ED-CA98EE70796A}">
      <dgm:prSet/>
      <dgm:spPr/>
      <dgm:t>
        <a:bodyPr/>
        <a:lstStyle/>
        <a:p>
          <a:endParaRPr lang="en-US"/>
        </a:p>
      </dgm:t>
    </dgm:pt>
    <dgm:pt modelId="{CFEC9CA0-3763-4022-8E20-FF3DE8391F87}" type="sibTrans" cxnId="{98BB76A6-EAA9-4E15-B5ED-CA98EE70796A}">
      <dgm:prSet/>
      <dgm:spPr/>
      <dgm:t>
        <a:bodyPr/>
        <a:lstStyle/>
        <a:p>
          <a:endParaRPr lang="en-US"/>
        </a:p>
      </dgm:t>
    </dgm:pt>
    <dgm:pt modelId="{54A5BD0B-8708-4046-81CB-70D72B0B7CE7}">
      <dgm:prSet/>
      <dgm:spPr/>
      <dgm:t>
        <a:bodyPr/>
        <a:lstStyle/>
        <a:p>
          <a:r>
            <a:rPr lang="en-US" i="1" dirty="0"/>
            <a:t>Economy of words</a:t>
          </a:r>
        </a:p>
      </dgm:t>
    </dgm:pt>
    <dgm:pt modelId="{D7707F4A-0A57-48DC-B9BA-F50C5C92AB36}" type="parTrans" cxnId="{0BC676C7-7786-41CB-8224-C9330FACD5B9}">
      <dgm:prSet/>
      <dgm:spPr/>
      <dgm:t>
        <a:bodyPr/>
        <a:lstStyle/>
        <a:p>
          <a:endParaRPr lang="en-US"/>
        </a:p>
      </dgm:t>
    </dgm:pt>
    <dgm:pt modelId="{EF384A59-C008-4E53-B2A7-FAE19E1C4F17}" type="sibTrans" cxnId="{0BC676C7-7786-41CB-8224-C9330FACD5B9}">
      <dgm:prSet/>
      <dgm:spPr/>
      <dgm:t>
        <a:bodyPr/>
        <a:lstStyle/>
        <a:p>
          <a:endParaRPr lang="en-US"/>
        </a:p>
      </dgm:t>
    </dgm:pt>
    <dgm:pt modelId="{1A91A661-A284-45F4-AA49-796669E94A69}">
      <dgm:prSet/>
      <dgm:spPr/>
      <dgm:t>
        <a:bodyPr/>
        <a:lstStyle/>
        <a:p>
          <a:r>
            <a:rPr lang="en-US" i="1" dirty="0"/>
            <a:t>Models</a:t>
          </a:r>
        </a:p>
      </dgm:t>
    </dgm:pt>
    <dgm:pt modelId="{1FEAA999-259A-445D-B901-AE2E72EC948A}" type="parTrans" cxnId="{070D8215-2BA1-45AD-9DB4-ABC618B97024}">
      <dgm:prSet/>
      <dgm:spPr/>
      <dgm:t>
        <a:bodyPr/>
        <a:lstStyle/>
        <a:p>
          <a:endParaRPr lang="en-US"/>
        </a:p>
      </dgm:t>
    </dgm:pt>
    <dgm:pt modelId="{A66FAE31-AFDB-4654-B46A-4E111FFA9228}" type="sibTrans" cxnId="{070D8215-2BA1-45AD-9DB4-ABC618B97024}">
      <dgm:prSet/>
      <dgm:spPr/>
      <dgm:t>
        <a:bodyPr/>
        <a:lstStyle/>
        <a:p>
          <a:endParaRPr lang="en-US"/>
        </a:p>
      </dgm:t>
    </dgm:pt>
    <dgm:pt modelId="{88CBD0BF-C576-4F60-BD28-AB0CFFB57E56}">
      <dgm:prSet/>
      <dgm:spPr/>
      <dgm:t>
        <a:bodyPr/>
        <a:lstStyle/>
        <a:p>
          <a:r>
            <a:rPr lang="en-US" b="1" dirty="0"/>
            <a:t>Advanced techniques:</a:t>
          </a:r>
        </a:p>
      </dgm:t>
    </dgm:pt>
    <dgm:pt modelId="{0E8C712E-2DA6-47EC-B7D4-3DCF46B55417}" type="parTrans" cxnId="{F631F803-437F-441B-A8A9-E17DBE9E373D}">
      <dgm:prSet/>
      <dgm:spPr/>
      <dgm:t>
        <a:bodyPr/>
        <a:lstStyle/>
        <a:p>
          <a:endParaRPr lang="en-US"/>
        </a:p>
      </dgm:t>
    </dgm:pt>
    <dgm:pt modelId="{C3C89B34-4464-4C27-B535-E93A6BD0BAE9}" type="sibTrans" cxnId="{F631F803-437F-441B-A8A9-E17DBE9E373D}">
      <dgm:prSet/>
      <dgm:spPr/>
      <dgm:t>
        <a:bodyPr/>
        <a:lstStyle/>
        <a:p>
          <a:endParaRPr lang="en-US"/>
        </a:p>
      </dgm:t>
    </dgm:pt>
    <dgm:pt modelId="{E49E576C-B170-47EF-A910-DF9487FE03B9}">
      <dgm:prSet/>
      <dgm:spPr/>
      <dgm:t>
        <a:bodyPr/>
        <a:lstStyle/>
        <a:p>
          <a:r>
            <a:rPr lang="en-US" i="1" dirty="0"/>
            <a:t>Hard/Soft Lines</a:t>
          </a:r>
        </a:p>
      </dgm:t>
    </dgm:pt>
    <dgm:pt modelId="{76065EDE-F50F-44CC-8717-C9B76669C686}" type="parTrans" cxnId="{A7118586-FF76-4378-978C-E657606FC0FD}">
      <dgm:prSet/>
      <dgm:spPr/>
      <dgm:t>
        <a:bodyPr/>
        <a:lstStyle/>
        <a:p>
          <a:endParaRPr lang="en-US"/>
        </a:p>
      </dgm:t>
    </dgm:pt>
    <dgm:pt modelId="{79043432-B689-4766-A2FB-61CB9777CA2A}" type="sibTrans" cxnId="{A7118586-FF76-4378-978C-E657606FC0FD}">
      <dgm:prSet/>
      <dgm:spPr/>
      <dgm:t>
        <a:bodyPr/>
        <a:lstStyle/>
        <a:p>
          <a:endParaRPr lang="en-US"/>
        </a:p>
      </dgm:t>
    </dgm:pt>
    <dgm:pt modelId="{7BB9671A-CECA-4A17-AA84-CD430A78DB57}">
      <dgm:prSet custT="1"/>
      <dgm:spPr/>
      <dgm:t>
        <a:bodyPr/>
        <a:lstStyle/>
        <a:p>
          <a:r>
            <a:rPr lang="en-US" sz="1800" i="1" dirty="0"/>
            <a:t>Fundamental clashes</a:t>
          </a:r>
        </a:p>
      </dgm:t>
    </dgm:pt>
    <dgm:pt modelId="{609B0DD7-B7D2-49DE-A663-0734F5E01766}" type="parTrans" cxnId="{05337131-AE3F-48B4-8552-C17810FA96FC}">
      <dgm:prSet/>
      <dgm:spPr/>
      <dgm:t>
        <a:bodyPr/>
        <a:lstStyle/>
        <a:p>
          <a:endParaRPr lang="en-US"/>
        </a:p>
      </dgm:t>
    </dgm:pt>
    <dgm:pt modelId="{4EE72A55-95C1-497E-9BE4-5D4A7D2204E9}" type="sibTrans" cxnId="{05337131-AE3F-48B4-8552-C17810FA96FC}">
      <dgm:prSet/>
      <dgm:spPr/>
      <dgm:t>
        <a:bodyPr/>
        <a:lstStyle/>
        <a:p>
          <a:endParaRPr lang="en-US"/>
        </a:p>
      </dgm:t>
    </dgm:pt>
    <dgm:pt modelId="{682E5491-6B5B-44A5-8915-AC7C8AE82C1D}">
      <dgm:prSet/>
      <dgm:spPr/>
      <dgm:t>
        <a:bodyPr/>
        <a:lstStyle/>
        <a:p>
          <a:r>
            <a:rPr lang="en-US" i="1" dirty="0"/>
            <a:t>Benchmarks</a:t>
          </a:r>
        </a:p>
      </dgm:t>
    </dgm:pt>
    <dgm:pt modelId="{ACC23EC6-3F62-4B7A-944D-824EDE14C2B6}" type="parTrans" cxnId="{515A24BE-27BB-4DC0-89F4-A0CBBD86A17F}">
      <dgm:prSet/>
      <dgm:spPr/>
      <dgm:t>
        <a:bodyPr/>
        <a:lstStyle/>
        <a:p>
          <a:endParaRPr lang="en-US"/>
        </a:p>
      </dgm:t>
    </dgm:pt>
    <dgm:pt modelId="{06DD87A9-EE7F-4AAF-9743-D11B562026ED}" type="sibTrans" cxnId="{515A24BE-27BB-4DC0-89F4-A0CBBD86A17F}">
      <dgm:prSet/>
      <dgm:spPr/>
      <dgm:t>
        <a:bodyPr/>
        <a:lstStyle/>
        <a:p>
          <a:endParaRPr lang="en-US"/>
        </a:p>
      </dgm:t>
    </dgm:pt>
    <dgm:pt modelId="{518C9AA4-1AD9-435C-958A-0C28529D7AEB}">
      <dgm:prSet/>
      <dgm:spPr/>
      <dgm:t>
        <a:bodyPr/>
        <a:lstStyle/>
        <a:p>
          <a:r>
            <a:rPr lang="en-US" i="1" dirty="0"/>
            <a:t>POIs</a:t>
          </a:r>
        </a:p>
      </dgm:t>
    </dgm:pt>
    <dgm:pt modelId="{F0DC1DC7-73A4-4DC8-88ED-103D2ED016FF}" type="parTrans" cxnId="{D1BAD80E-28BF-4147-9B01-174C14749BAE}">
      <dgm:prSet/>
      <dgm:spPr/>
      <dgm:t>
        <a:bodyPr/>
        <a:lstStyle/>
        <a:p>
          <a:endParaRPr lang="en-US"/>
        </a:p>
      </dgm:t>
    </dgm:pt>
    <dgm:pt modelId="{87EC7F66-8D03-4A41-BFB6-AC0C65B248BA}" type="sibTrans" cxnId="{D1BAD80E-28BF-4147-9B01-174C14749BAE}">
      <dgm:prSet/>
      <dgm:spPr/>
      <dgm:t>
        <a:bodyPr/>
        <a:lstStyle/>
        <a:p>
          <a:endParaRPr lang="en-US"/>
        </a:p>
      </dgm:t>
    </dgm:pt>
    <dgm:pt modelId="{F5C4C938-92D9-4329-8F78-D60E12F8C290}" type="pres">
      <dgm:prSet presAssocID="{D4CDC305-CC84-434D-922A-D1320120609D}" presName="diagram" presStyleCnt="0">
        <dgm:presLayoutVars>
          <dgm:dir/>
          <dgm:resizeHandles val="exact"/>
        </dgm:presLayoutVars>
      </dgm:prSet>
      <dgm:spPr/>
    </dgm:pt>
    <dgm:pt modelId="{50E12BD9-56AF-437E-AC06-10C8CA5B9491}" type="pres">
      <dgm:prSet presAssocID="{ACB1C597-E1BD-443A-B381-C12193E4DE10}" presName="node" presStyleLbl="node1" presStyleIdx="0" presStyleCnt="10">
        <dgm:presLayoutVars>
          <dgm:bulletEnabled val="1"/>
        </dgm:presLayoutVars>
      </dgm:prSet>
      <dgm:spPr/>
    </dgm:pt>
    <dgm:pt modelId="{E61E9D8A-9C5F-4865-8724-324CE20A29EF}" type="pres">
      <dgm:prSet presAssocID="{2FC4771B-2EF7-428E-94B0-5509510857FE}" presName="sibTrans" presStyleCnt="0"/>
      <dgm:spPr/>
    </dgm:pt>
    <dgm:pt modelId="{0B563E93-B84A-418A-AA0C-55D82911E417}" type="pres">
      <dgm:prSet presAssocID="{87AAB844-FC8B-4F88-AAD7-2772CF31A15E}" presName="node" presStyleLbl="node1" presStyleIdx="1" presStyleCnt="10">
        <dgm:presLayoutVars>
          <dgm:bulletEnabled val="1"/>
        </dgm:presLayoutVars>
      </dgm:prSet>
      <dgm:spPr/>
    </dgm:pt>
    <dgm:pt modelId="{C15B77F1-B6B1-4794-8C00-F27C55DC583C}" type="pres">
      <dgm:prSet presAssocID="{24E5F1B4-D82B-44FB-95C6-6AB66BF6FACD}" presName="sibTrans" presStyleCnt="0"/>
      <dgm:spPr/>
    </dgm:pt>
    <dgm:pt modelId="{D6D75087-750B-41E9-8513-59ED591314E1}" type="pres">
      <dgm:prSet presAssocID="{B6F8A784-6763-4304-A62B-6B30B0E9AF4C}" presName="node" presStyleLbl="node1" presStyleIdx="2" presStyleCnt="10">
        <dgm:presLayoutVars>
          <dgm:bulletEnabled val="1"/>
        </dgm:presLayoutVars>
      </dgm:prSet>
      <dgm:spPr/>
    </dgm:pt>
    <dgm:pt modelId="{573DB98D-0D46-425D-9B26-062B1ABF03F2}" type="pres">
      <dgm:prSet presAssocID="{CFEC9CA0-3763-4022-8E20-FF3DE8391F87}" presName="sibTrans" presStyleCnt="0"/>
      <dgm:spPr/>
    </dgm:pt>
    <dgm:pt modelId="{99AA29BB-2926-414E-A1D0-BA069905ABCA}" type="pres">
      <dgm:prSet presAssocID="{54A5BD0B-8708-4046-81CB-70D72B0B7CE7}" presName="node" presStyleLbl="node1" presStyleIdx="3" presStyleCnt="10">
        <dgm:presLayoutVars>
          <dgm:bulletEnabled val="1"/>
        </dgm:presLayoutVars>
      </dgm:prSet>
      <dgm:spPr/>
    </dgm:pt>
    <dgm:pt modelId="{9D2EE583-FA51-4B79-B1B6-1424D425B420}" type="pres">
      <dgm:prSet presAssocID="{EF384A59-C008-4E53-B2A7-FAE19E1C4F17}" presName="sibTrans" presStyleCnt="0"/>
      <dgm:spPr/>
    </dgm:pt>
    <dgm:pt modelId="{F95E236C-4DC4-4D3B-AABC-B8259B6A0555}" type="pres">
      <dgm:prSet presAssocID="{1A91A661-A284-45F4-AA49-796669E94A69}" presName="node" presStyleLbl="node1" presStyleIdx="4" presStyleCnt="10">
        <dgm:presLayoutVars>
          <dgm:bulletEnabled val="1"/>
        </dgm:presLayoutVars>
      </dgm:prSet>
      <dgm:spPr/>
    </dgm:pt>
    <dgm:pt modelId="{4D0BE8EA-A8FF-44B2-9C13-7774F2173A70}" type="pres">
      <dgm:prSet presAssocID="{A66FAE31-AFDB-4654-B46A-4E111FFA9228}" presName="sibTrans" presStyleCnt="0"/>
      <dgm:spPr/>
    </dgm:pt>
    <dgm:pt modelId="{0A9CAF5D-0F3B-4FB2-9448-905757D2F09F}" type="pres">
      <dgm:prSet presAssocID="{88CBD0BF-C576-4F60-BD28-AB0CFFB57E56}" presName="node" presStyleLbl="node1" presStyleIdx="5" presStyleCnt="10">
        <dgm:presLayoutVars>
          <dgm:bulletEnabled val="1"/>
        </dgm:presLayoutVars>
      </dgm:prSet>
      <dgm:spPr/>
    </dgm:pt>
    <dgm:pt modelId="{AEF249B3-1A9F-436B-BC55-8FBF1311BE17}" type="pres">
      <dgm:prSet presAssocID="{C3C89B34-4464-4C27-B535-E93A6BD0BAE9}" presName="sibTrans" presStyleCnt="0"/>
      <dgm:spPr/>
    </dgm:pt>
    <dgm:pt modelId="{96EBAEC0-69B5-4367-A131-B2DEDB6B5368}" type="pres">
      <dgm:prSet presAssocID="{E49E576C-B170-47EF-A910-DF9487FE03B9}" presName="node" presStyleLbl="node1" presStyleIdx="6" presStyleCnt="10">
        <dgm:presLayoutVars>
          <dgm:bulletEnabled val="1"/>
        </dgm:presLayoutVars>
      </dgm:prSet>
      <dgm:spPr/>
    </dgm:pt>
    <dgm:pt modelId="{8B225070-A578-4F06-868C-9C814A746D89}" type="pres">
      <dgm:prSet presAssocID="{79043432-B689-4766-A2FB-61CB9777CA2A}" presName="sibTrans" presStyleCnt="0"/>
      <dgm:spPr/>
    </dgm:pt>
    <dgm:pt modelId="{F76D4115-6A8E-4940-8807-4716C926C965}" type="pres">
      <dgm:prSet presAssocID="{7BB9671A-CECA-4A17-AA84-CD430A78DB57}" presName="node" presStyleLbl="node1" presStyleIdx="7" presStyleCnt="10">
        <dgm:presLayoutVars>
          <dgm:bulletEnabled val="1"/>
        </dgm:presLayoutVars>
      </dgm:prSet>
      <dgm:spPr/>
    </dgm:pt>
    <dgm:pt modelId="{57451045-AC29-4993-9D10-4DA77A4FED47}" type="pres">
      <dgm:prSet presAssocID="{4EE72A55-95C1-497E-9BE4-5D4A7D2204E9}" presName="sibTrans" presStyleCnt="0"/>
      <dgm:spPr/>
    </dgm:pt>
    <dgm:pt modelId="{E1D1552C-E883-4565-841C-5B7990906BA6}" type="pres">
      <dgm:prSet presAssocID="{682E5491-6B5B-44A5-8915-AC7C8AE82C1D}" presName="node" presStyleLbl="node1" presStyleIdx="8" presStyleCnt="10">
        <dgm:presLayoutVars>
          <dgm:bulletEnabled val="1"/>
        </dgm:presLayoutVars>
      </dgm:prSet>
      <dgm:spPr/>
    </dgm:pt>
    <dgm:pt modelId="{1D082320-ACBA-4D5E-B4FB-3760FF69E555}" type="pres">
      <dgm:prSet presAssocID="{06DD87A9-EE7F-4AAF-9743-D11B562026ED}" presName="sibTrans" presStyleCnt="0"/>
      <dgm:spPr/>
    </dgm:pt>
    <dgm:pt modelId="{5DB7885C-7AE9-4E04-AFC1-D1E4511C4845}" type="pres">
      <dgm:prSet presAssocID="{518C9AA4-1AD9-435C-958A-0C28529D7AEB}" presName="node" presStyleLbl="node1" presStyleIdx="9" presStyleCnt="10">
        <dgm:presLayoutVars>
          <dgm:bulletEnabled val="1"/>
        </dgm:presLayoutVars>
      </dgm:prSet>
      <dgm:spPr/>
    </dgm:pt>
  </dgm:ptLst>
  <dgm:cxnLst>
    <dgm:cxn modelId="{F631F803-437F-441B-A8A9-E17DBE9E373D}" srcId="{D4CDC305-CC84-434D-922A-D1320120609D}" destId="{88CBD0BF-C576-4F60-BD28-AB0CFFB57E56}" srcOrd="5" destOrd="0" parTransId="{0E8C712E-2DA6-47EC-B7D4-3DCF46B55417}" sibTransId="{C3C89B34-4464-4C27-B535-E93A6BD0BAE9}"/>
    <dgm:cxn modelId="{2CDADC0C-8367-4755-933A-095C6FD99190}" type="presOf" srcId="{518C9AA4-1AD9-435C-958A-0C28529D7AEB}" destId="{5DB7885C-7AE9-4E04-AFC1-D1E4511C4845}" srcOrd="0" destOrd="0" presId="urn:microsoft.com/office/officeart/2005/8/layout/default"/>
    <dgm:cxn modelId="{D1BAD80E-28BF-4147-9B01-174C14749BAE}" srcId="{D4CDC305-CC84-434D-922A-D1320120609D}" destId="{518C9AA4-1AD9-435C-958A-0C28529D7AEB}" srcOrd="9" destOrd="0" parTransId="{F0DC1DC7-73A4-4DC8-88ED-103D2ED016FF}" sibTransId="{87EC7F66-8D03-4A41-BFB6-AC0C65B248BA}"/>
    <dgm:cxn modelId="{C8224C14-9028-4C40-AFA0-E6772513CDCE}" type="presOf" srcId="{E49E576C-B170-47EF-A910-DF9487FE03B9}" destId="{96EBAEC0-69B5-4367-A131-B2DEDB6B5368}" srcOrd="0" destOrd="0" presId="urn:microsoft.com/office/officeart/2005/8/layout/default"/>
    <dgm:cxn modelId="{070D8215-2BA1-45AD-9DB4-ABC618B97024}" srcId="{D4CDC305-CC84-434D-922A-D1320120609D}" destId="{1A91A661-A284-45F4-AA49-796669E94A69}" srcOrd="4" destOrd="0" parTransId="{1FEAA999-259A-445D-B901-AE2E72EC948A}" sibTransId="{A66FAE31-AFDB-4654-B46A-4E111FFA9228}"/>
    <dgm:cxn modelId="{05337131-AE3F-48B4-8552-C17810FA96FC}" srcId="{D4CDC305-CC84-434D-922A-D1320120609D}" destId="{7BB9671A-CECA-4A17-AA84-CD430A78DB57}" srcOrd="7" destOrd="0" parTransId="{609B0DD7-B7D2-49DE-A663-0734F5E01766}" sibTransId="{4EE72A55-95C1-497E-9BE4-5D4A7D2204E9}"/>
    <dgm:cxn modelId="{E5786533-81D8-418E-B372-1C9EEBED4E81}" type="presOf" srcId="{88CBD0BF-C576-4F60-BD28-AB0CFFB57E56}" destId="{0A9CAF5D-0F3B-4FB2-9448-905757D2F09F}" srcOrd="0" destOrd="0" presId="urn:microsoft.com/office/officeart/2005/8/layout/default"/>
    <dgm:cxn modelId="{2463E939-DFE3-45F3-BFEA-C4056F23BD89}" type="presOf" srcId="{B6F8A784-6763-4304-A62B-6B30B0E9AF4C}" destId="{D6D75087-750B-41E9-8513-59ED591314E1}" srcOrd="0" destOrd="0" presId="urn:microsoft.com/office/officeart/2005/8/layout/default"/>
    <dgm:cxn modelId="{A7118586-FF76-4378-978C-E657606FC0FD}" srcId="{D4CDC305-CC84-434D-922A-D1320120609D}" destId="{E49E576C-B170-47EF-A910-DF9487FE03B9}" srcOrd="6" destOrd="0" parTransId="{76065EDE-F50F-44CC-8717-C9B76669C686}" sibTransId="{79043432-B689-4766-A2FB-61CB9777CA2A}"/>
    <dgm:cxn modelId="{85AD4787-8F3B-48C9-8646-F51616874488}" type="presOf" srcId="{54A5BD0B-8708-4046-81CB-70D72B0B7CE7}" destId="{99AA29BB-2926-414E-A1D0-BA069905ABCA}" srcOrd="0" destOrd="0" presId="urn:microsoft.com/office/officeart/2005/8/layout/default"/>
    <dgm:cxn modelId="{077A8688-7C3A-4A0C-AF02-39F2F0D69725}" type="presOf" srcId="{87AAB844-FC8B-4F88-AAD7-2772CF31A15E}" destId="{0B563E93-B84A-418A-AA0C-55D82911E417}" srcOrd="0" destOrd="0" presId="urn:microsoft.com/office/officeart/2005/8/layout/default"/>
    <dgm:cxn modelId="{8CA7C092-5217-44E5-A2AC-0FD8196AC959}" type="presOf" srcId="{7BB9671A-CECA-4A17-AA84-CD430A78DB57}" destId="{F76D4115-6A8E-4940-8807-4716C926C965}" srcOrd="0" destOrd="0" presId="urn:microsoft.com/office/officeart/2005/8/layout/default"/>
    <dgm:cxn modelId="{98BB76A6-EAA9-4E15-B5ED-CA98EE70796A}" srcId="{D4CDC305-CC84-434D-922A-D1320120609D}" destId="{B6F8A784-6763-4304-A62B-6B30B0E9AF4C}" srcOrd="2" destOrd="0" parTransId="{98182F85-266A-4C4F-BADA-1A1BF8CB923D}" sibTransId="{CFEC9CA0-3763-4022-8E20-FF3DE8391F87}"/>
    <dgm:cxn modelId="{2535D7A8-AEE8-447B-B883-59AC8D4962AA}" type="presOf" srcId="{D4CDC305-CC84-434D-922A-D1320120609D}" destId="{F5C4C938-92D9-4329-8F78-D60E12F8C290}" srcOrd="0" destOrd="0" presId="urn:microsoft.com/office/officeart/2005/8/layout/default"/>
    <dgm:cxn modelId="{B901D9AF-8D32-4938-9460-5B79F13E1841}" srcId="{D4CDC305-CC84-434D-922A-D1320120609D}" destId="{ACB1C597-E1BD-443A-B381-C12193E4DE10}" srcOrd="0" destOrd="0" parTransId="{6AF40F8F-BEED-43D0-9056-ACDC10345F9D}" sibTransId="{2FC4771B-2EF7-428E-94B0-5509510857FE}"/>
    <dgm:cxn modelId="{22DF31B9-8F80-4B5E-A68E-5035A240DB69}" type="presOf" srcId="{1A91A661-A284-45F4-AA49-796669E94A69}" destId="{F95E236C-4DC4-4D3B-AABC-B8259B6A0555}" srcOrd="0" destOrd="0" presId="urn:microsoft.com/office/officeart/2005/8/layout/default"/>
    <dgm:cxn modelId="{515A24BE-27BB-4DC0-89F4-A0CBBD86A17F}" srcId="{D4CDC305-CC84-434D-922A-D1320120609D}" destId="{682E5491-6B5B-44A5-8915-AC7C8AE82C1D}" srcOrd="8" destOrd="0" parTransId="{ACC23EC6-3F62-4B7A-944D-824EDE14C2B6}" sibTransId="{06DD87A9-EE7F-4AAF-9743-D11B562026ED}"/>
    <dgm:cxn modelId="{CA0A68C5-9F76-46F1-AA82-98E85F5C24DF}" type="presOf" srcId="{ACB1C597-E1BD-443A-B381-C12193E4DE10}" destId="{50E12BD9-56AF-437E-AC06-10C8CA5B9491}" srcOrd="0" destOrd="0" presId="urn:microsoft.com/office/officeart/2005/8/layout/default"/>
    <dgm:cxn modelId="{0BC676C7-7786-41CB-8224-C9330FACD5B9}" srcId="{D4CDC305-CC84-434D-922A-D1320120609D}" destId="{54A5BD0B-8708-4046-81CB-70D72B0B7CE7}" srcOrd="3" destOrd="0" parTransId="{D7707F4A-0A57-48DC-B9BA-F50C5C92AB36}" sibTransId="{EF384A59-C008-4E53-B2A7-FAE19E1C4F17}"/>
    <dgm:cxn modelId="{9AA368D7-8FF1-4916-B441-73CDBA317F5D}" srcId="{D4CDC305-CC84-434D-922A-D1320120609D}" destId="{87AAB844-FC8B-4F88-AAD7-2772CF31A15E}" srcOrd="1" destOrd="0" parTransId="{FED6832C-E8CA-445F-977B-C5ED2088AB9D}" sibTransId="{24E5F1B4-D82B-44FB-95C6-6AB66BF6FACD}"/>
    <dgm:cxn modelId="{9E4333DC-7D2E-48B6-9688-626431D9B85E}" type="presOf" srcId="{682E5491-6B5B-44A5-8915-AC7C8AE82C1D}" destId="{E1D1552C-E883-4565-841C-5B7990906BA6}" srcOrd="0" destOrd="0" presId="urn:microsoft.com/office/officeart/2005/8/layout/default"/>
    <dgm:cxn modelId="{FE13CCAE-9C29-4A73-93DB-F4FFBD21EF05}" type="presParOf" srcId="{F5C4C938-92D9-4329-8F78-D60E12F8C290}" destId="{50E12BD9-56AF-437E-AC06-10C8CA5B9491}" srcOrd="0" destOrd="0" presId="urn:microsoft.com/office/officeart/2005/8/layout/default"/>
    <dgm:cxn modelId="{72BAD01A-23A4-40CA-AA05-03E6527CA4A7}" type="presParOf" srcId="{F5C4C938-92D9-4329-8F78-D60E12F8C290}" destId="{E61E9D8A-9C5F-4865-8724-324CE20A29EF}" srcOrd="1" destOrd="0" presId="urn:microsoft.com/office/officeart/2005/8/layout/default"/>
    <dgm:cxn modelId="{968395A8-7906-410B-AFCA-2BCA61F747B4}" type="presParOf" srcId="{F5C4C938-92D9-4329-8F78-D60E12F8C290}" destId="{0B563E93-B84A-418A-AA0C-55D82911E417}" srcOrd="2" destOrd="0" presId="urn:microsoft.com/office/officeart/2005/8/layout/default"/>
    <dgm:cxn modelId="{7E1BF7EE-9944-48B6-B2CB-86162DB3F675}" type="presParOf" srcId="{F5C4C938-92D9-4329-8F78-D60E12F8C290}" destId="{C15B77F1-B6B1-4794-8C00-F27C55DC583C}" srcOrd="3" destOrd="0" presId="urn:microsoft.com/office/officeart/2005/8/layout/default"/>
    <dgm:cxn modelId="{A7B5B282-5772-4DD2-836F-407D950A8260}" type="presParOf" srcId="{F5C4C938-92D9-4329-8F78-D60E12F8C290}" destId="{D6D75087-750B-41E9-8513-59ED591314E1}" srcOrd="4" destOrd="0" presId="urn:microsoft.com/office/officeart/2005/8/layout/default"/>
    <dgm:cxn modelId="{26690A81-1014-43BB-BAD8-E04612B5C1BD}" type="presParOf" srcId="{F5C4C938-92D9-4329-8F78-D60E12F8C290}" destId="{573DB98D-0D46-425D-9B26-062B1ABF03F2}" srcOrd="5" destOrd="0" presId="urn:microsoft.com/office/officeart/2005/8/layout/default"/>
    <dgm:cxn modelId="{526B69BD-2BD2-4225-927A-68BF4D519525}" type="presParOf" srcId="{F5C4C938-92D9-4329-8F78-D60E12F8C290}" destId="{99AA29BB-2926-414E-A1D0-BA069905ABCA}" srcOrd="6" destOrd="0" presId="urn:microsoft.com/office/officeart/2005/8/layout/default"/>
    <dgm:cxn modelId="{979024A4-0A07-4014-BD24-951576BF9C12}" type="presParOf" srcId="{F5C4C938-92D9-4329-8F78-D60E12F8C290}" destId="{9D2EE583-FA51-4B79-B1B6-1424D425B420}" srcOrd="7" destOrd="0" presId="urn:microsoft.com/office/officeart/2005/8/layout/default"/>
    <dgm:cxn modelId="{F9B65287-52EA-48C1-88C4-7F877EBFDE3A}" type="presParOf" srcId="{F5C4C938-92D9-4329-8F78-D60E12F8C290}" destId="{F95E236C-4DC4-4D3B-AABC-B8259B6A0555}" srcOrd="8" destOrd="0" presId="urn:microsoft.com/office/officeart/2005/8/layout/default"/>
    <dgm:cxn modelId="{4F39C31C-C1F8-4A73-9836-1540BB11BA87}" type="presParOf" srcId="{F5C4C938-92D9-4329-8F78-D60E12F8C290}" destId="{4D0BE8EA-A8FF-44B2-9C13-7774F2173A70}" srcOrd="9" destOrd="0" presId="urn:microsoft.com/office/officeart/2005/8/layout/default"/>
    <dgm:cxn modelId="{EB8DC3B9-815F-4371-B30F-B57FFBCBC2D4}" type="presParOf" srcId="{F5C4C938-92D9-4329-8F78-D60E12F8C290}" destId="{0A9CAF5D-0F3B-4FB2-9448-905757D2F09F}" srcOrd="10" destOrd="0" presId="urn:microsoft.com/office/officeart/2005/8/layout/default"/>
    <dgm:cxn modelId="{D083981D-5714-4B6D-B611-80A36137F475}" type="presParOf" srcId="{F5C4C938-92D9-4329-8F78-D60E12F8C290}" destId="{AEF249B3-1A9F-436B-BC55-8FBF1311BE17}" srcOrd="11" destOrd="0" presId="urn:microsoft.com/office/officeart/2005/8/layout/default"/>
    <dgm:cxn modelId="{0318726E-1B7D-4774-92C0-50ABB80F9686}" type="presParOf" srcId="{F5C4C938-92D9-4329-8F78-D60E12F8C290}" destId="{96EBAEC0-69B5-4367-A131-B2DEDB6B5368}" srcOrd="12" destOrd="0" presId="urn:microsoft.com/office/officeart/2005/8/layout/default"/>
    <dgm:cxn modelId="{01FA017D-648E-4CBC-B995-9D06A038403F}" type="presParOf" srcId="{F5C4C938-92D9-4329-8F78-D60E12F8C290}" destId="{8B225070-A578-4F06-868C-9C814A746D89}" srcOrd="13" destOrd="0" presId="urn:microsoft.com/office/officeart/2005/8/layout/default"/>
    <dgm:cxn modelId="{FD6E8B08-7930-47C9-B911-3FA9390D015D}" type="presParOf" srcId="{F5C4C938-92D9-4329-8F78-D60E12F8C290}" destId="{F76D4115-6A8E-4940-8807-4716C926C965}" srcOrd="14" destOrd="0" presId="urn:microsoft.com/office/officeart/2005/8/layout/default"/>
    <dgm:cxn modelId="{EA676530-6B19-43B5-B58D-844FF2FFD79C}" type="presParOf" srcId="{F5C4C938-92D9-4329-8F78-D60E12F8C290}" destId="{57451045-AC29-4993-9D10-4DA77A4FED47}" srcOrd="15" destOrd="0" presId="urn:microsoft.com/office/officeart/2005/8/layout/default"/>
    <dgm:cxn modelId="{04A991CC-9193-476D-B84C-736052FB8073}" type="presParOf" srcId="{F5C4C938-92D9-4329-8F78-D60E12F8C290}" destId="{E1D1552C-E883-4565-841C-5B7990906BA6}" srcOrd="16" destOrd="0" presId="urn:microsoft.com/office/officeart/2005/8/layout/default"/>
    <dgm:cxn modelId="{A8AC4210-D321-4F42-8C06-BDBA09331C4F}" type="presParOf" srcId="{F5C4C938-92D9-4329-8F78-D60E12F8C290}" destId="{1D082320-ACBA-4D5E-B4FB-3760FF69E555}" srcOrd="17" destOrd="0" presId="urn:microsoft.com/office/officeart/2005/8/layout/default"/>
    <dgm:cxn modelId="{E1F08E82-B35F-4B0C-AB30-F9E03B73B475}" type="presParOf" srcId="{F5C4C938-92D9-4329-8F78-D60E12F8C290}" destId="{5DB7885C-7AE9-4E04-AFC1-D1E4511C4845}"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7B10BB-308D-477B-8A7F-27781971D52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501055D-E33A-4022-BE4F-3C38C3A9EAB3}">
      <dgm:prSet/>
      <dgm:spPr/>
      <dgm:t>
        <a:bodyPr/>
        <a:lstStyle/>
        <a:p>
          <a:pPr>
            <a:lnSpc>
              <a:spcPct val="100000"/>
            </a:lnSpc>
          </a:pPr>
          <a:r>
            <a:rPr lang="en-US">
              <a:latin typeface=""/>
            </a:rPr>
            <a:t>At the senior level, students should also be gathering their information from a range of unbiased sources and presenting well-rounded perspectives on current affairs. </a:t>
          </a:r>
        </a:p>
      </dgm:t>
    </dgm:pt>
    <dgm:pt modelId="{7E7499FD-622A-466B-B0C2-1FF9169D5664}" type="parTrans" cxnId="{C89E8E02-37F2-4D00-A806-B1EB09B69539}">
      <dgm:prSet/>
      <dgm:spPr/>
      <dgm:t>
        <a:bodyPr/>
        <a:lstStyle/>
        <a:p>
          <a:endParaRPr lang="en-US">
            <a:latin typeface=""/>
          </a:endParaRPr>
        </a:p>
      </dgm:t>
    </dgm:pt>
    <dgm:pt modelId="{5BC8A7E7-7108-43A8-932F-22447FE8925B}" type="sibTrans" cxnId="{C89E8E02-37F2-4D00-A806-B1EB09B69539}">
      <dgm:prSet/>
      <dgm:spPr/>
      <dgm:t>
        <a:bodyPr/>
        <a:lstStyle/>
        <a:p>
          <a:endParaRPr lang="en-US">
            <a:latin typeface=""/>
          </a:endParaRPr>
        </a:p>
      </dgm:t>
    </dgm:pt>
    <dgm:pt modelId="{1393506A-E24B-7541-BE9C-B8D6E457CC45}">
      <dgm:prSet/>
      <dgm:spPr/>
      <dgm:t>
        <a:bodyPr/>
        <a:lstStyle/>
        <a:p>
          <a:pPr>
            <a:lnSpc>
              <a:spcPct val="100000"/>
            </a:lnSpc>
          </a:pPr>
          <a:r>
            <a:rPr lang="en-US">
              <a:latin typeface=""/>
            </a:rPr>
            <a:t>Critical, higher-order thinking should be starting to come to the fore in the higher divisions. </a:t>
          </a:r>
        </a:p>
      </dgm:t>
    </dgm:pt>
    <dgm:pt modelId="{588504DE-9B5A-D74A-BD2A-6B7B466E8125}" type="parTrans" cxnId="{EFE82CA1-22B3-264D-A7B3-A8CBAF99254A}">
      <dgm:prSet/>
      <dgm:spPr/>
      <dgm:t>
        <a:bodyPr/>
        <a:lstStyle/>
        <a:p>
          <a:endParaRPr lang="en-GB">
            <a:latin typeface=""/>
          </a:endParaRPr>
        </a:p>
      </dgm:t>
    </dgm:pt>
    <dgm:pt modelId="{D687140C-22BF-3244-BAAA-E93B4AE243EE}" type="sibTrans" cxnId="{EFE82CA1-22B3-264D-A7B3-A8CBAF99254A}">
      <dgm:prSet/>
      <dgm:spPr/>
      <dgm:t>
        <a:bodyPr/>
        <a:lstStyle/>
        <a:p>
          <a:endParaRPr lang="en-GB">
            <a:latin typeface=""/>
          </a:endParaRPr>
        </a:p>
      </dgm:t>
    </dgm:pt>
    <dgm:pt modelId="{FBE9C0A1-82EC-43EA-95AF-81CDE53D9151}" type="pres">
      <dgm:prSet presAssocID="{7D7B10BB-308D-477B-8A7F-27781971D520}" presName="root" presStyleCnt="0">
        <dgm:presLayoutVars>
          <dgm:dir/>
          <dgm:resizeHandles val="exact"/>
        </dgm:presLayoutVars>
      </dgm:prSet>
      <dgm:spPr/>
    </dgm:pt>
    <dgm:pt modelId="{87347A94-603C-4C25-BB98-5A88DDE0B690}" type="pres">
      <dgm:prSet presAssocID="{1501055D-E33A-4022-BE4F-3C38C3A9EAB3}" presName="compNode" presStyleCnt="0"/>
      <dgm:spPr/>
    </dgm:pt>
    <dgm:pt modelId="{C4D9FAB5-DD72-4952-8276-1A03280170A0}" type="pres">
      <dgm:prSet presAssocID="{1501055D-E33A-4022-BE4F-3C38C3A9EAB3}" presName="bgRect" presStyleLbl="bgShp" presStyleIdx="0" presStyleCnt="2"/>
      <dgm:spPr/>
    </dgm:pt>
    <dgm:pt modelId="{9E7F7D1F-95AA-4AD0-A53D-B59515662FF3}" type="pres">
      <dgm:prSet presAssocID="{1501055D-E33A-4022-BE4F-3C38C3A9EAB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78B6112C-657F-47A2-AD0B-4E626C065085}" type="pres">
      <dgm:prSet presAssocID="{1501055D-E33A-4022-BE4F-3C38C3A9EAB3}" presName="spaceRect" presStyleCnt="0"/>
      <dgm:spPr/>
    </dgm:pt>
    <dgm:pt modelId="{12274936-2748-4F47-BB74-E3FBE8CC1087}" type="pres">
      <dgm:prSet presAssocID="{1501055D-E33A-4022-BE4F-3C38C3A9EAB3}" presName="parTx" presStyleLbl="revTx" presStyleIdx="0" presStyleCnt="2">
        <dgm:presLayoutVars>
          <dgm:chMax val="0"/>
          <dgm:chPref val="0"/>
        </dgm:presLayoutVars>
      </dgm:prSet>
      <dgm:spPr/>
    </dgm:pt>
    <dgm:pt modelId="{C9BA0CAA-EB61-46F3-B9FA-DA90EF670E69}" type="pres">
      <dgm:prSet presAssocID="{5BC8A7E7-7108-43A8-932F-22447FE8925B}" presName="sibTrans" presStyleCnt="0"/>
      <dgm:spPr/>
    </dgm:pt>
    <dgm:pt modelId="{D4BA73B7-8FA2-4CA0-8E68-8D9E91A1371A}" type="pres">
      <dgm:prSet presAssocID="{1393506A-E24B-7541-BE9C-B8D6E457CC45}" presName="compNode" presStyleCnt="0"/>
      <dgm:spPr/>
    </dgm:pt>
    <dgm:pt modelId="{7451717E-B64C-4475-86C8-7F798ACAAE80}" type="pres">
      <dgm:prSet presAssocID="{1393506A-E24B-7541-BE9C-B8D6E457CC45}" presName="bgRect" presStyleLbl="bgShp" presStyleIdx="1" presStyleCnt="2"/>
      <dgm:spPr/>
    </dgm:pt>
    <dgm:pt modelId="{904E9AAD-4347-4850-98D9-EECCB54D32B1}" type="pres">
      <dgm:prSet presAssocID="{1393506A-E24B-7541-BE9C-B8D6E457CC4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B98B8B27-3945-4511-B82A-5D39E285D668}" type="pres">
      <dgm:prSet presAssocID="{1393506A-E24B-7541-BE9C-B8D6E457CC45}" presName="spaceRect" presStyleCnt="0"/>
      <dgm:spPr/>
    </dgm:pt>
    <dgm:pt modelId="{335A3F28-8085-4B82-80A5-8CFAAA8C028B}" type="pres">
      <dgm:prSet presAssocID="{1393506A-E24B-7541-BE9C-B8D6E457CC45}" presName="parTx" presStyleLbl="revTx" presStyleIdx="1" presStyleCnt="2">
        <dgm:presLayoutVars>
          <dgm:chMax val="0"/>
          <dgm:chPref val="0"/>
        </dgm:presLayoutVars>
      </dgm:prSet>
      <dgm:spPr/>
    </dgm:pt>
  </dgm:ptLst>
  <dgm:cxnLst>
    <dgm:cxn modelId="{C89E8E02-37F2-4D00-A806-B1EB09B69539}" srcId="{7D7B10BB-308D-477B-8A7F-27781971D520}" destId="{1501055D-E33A-4022-BE4F-3C38C3A9EAB3}" srcOrd="0" destOrd="0" parTransId="{7E7499FD-622A-466B-B0C2-1FF9169D5664}" sibTransId="{5BC8A7E7-7108-43A8-932F-22447FE8925B}"/>
    <dgm:cxn modelId="{27761D1C-F2E0-4CA5-8BED-EB470D6FEAA5}" type="presOf" srcId="{1393506A-E24B-7541-BE9C-B8D6E457CC45}" destId="{335A3F28-8085-4B82-80A5-8CFAAA8C028B}" srcOrd="0" destOrd="0" presId="urn:microsoft.com/office/officeart/2018/2/layout/IconVerticalSolidList"/>
    <dgm:cxn modelId="{F74BD56E-42EE-485F-A449-AE3DDCB679AD}" type="presOf" srcId="{7D7B10BB-308D-477B-8A7F-27781971D520}" destId="{FBE9C0A1-82EC-43EA-95AF-81CDE53D9151}" srcOrd="0" destOrd="0" presId="urn:microsoft.com/office/officeart/2018/2/layout/IconVerticalSolidList"/>
    <dgm:cxn modelId="{EFE82CA1-22B3-264D-A7B3-A8CBAF99254A}" srcId="{7D7B10BB-308D-477B-8A7F-27781971D520}" destId="{1393506A-E24B-7541-BE9C-B8D6E457CC45}" srcOrd="1" destOrd="0" parTransId="{588504DE-9B5A-D74A-BD2A-6B7B466E8125}" sibTransId="{D687140C-22BF-3244-BAAA-E93B4AE243EE}"/>
    <dgm:cxn modelId="{9CBE6EE9-61AF-45E2-A084-E0D7B00C6A9F}" type="presOf" srcId="{1501055D-E33A-4022-BE4F-3C38C3A9EAB3}" destId="{12274936-2748-4F47-BB74-E3FBE8CC1087}" srcOrd="0" destOrd="0" presId="urn:microsoft.com/office/officeart/2018/2/layout/IconVerticalSolidList"/>
    <dgm:cxn modelId="{062FADC1-FBEF-4BD8-A196-0E90B97583D9}" type="presParOf" srcId="{FBE9C0A1-82EC-43EA-95AF-81CDE53D9151}" destId="{87347A94-603C-4C25-BB98-5A88DDE0B690}" srcOrd="0" destOrd="0" presId="urn:microsoft.com/office/officeart/2018/2/layout/IconVerticalSolidList"/>
    <dgm:cxn modelId="{B89069F9-27DC-41C0-A9D3-6063A31618E3}" type="presParOf" srcId="{87347A94-603C-4C25-BB98-5A88DDE0B690}" destId="{C4D9FAB5-DD72-4952-8276-1A03280170A0}" srcOrd="0" destOrd="0" presId="urn:microsoft.com/office/officeart/2018/2/layout/IconVerticalSolidList"/>
    <dgm:cxn modelId="{BBC28D74-CBF5-4DDF-8304-A6636BE28219}" type="presParOf" srcId="{87347A94-603C-4C25-BB98-5A88DDE0B690}" destId="{9E7F7D1F-95AA-4AD0-A53D-B59515662FF3}" srcOrd="1" destOrd="0" presId="urn:microsoft.com/office/officeart/2018/2/layout/IconVerticalSolidList"/>
    <dgm:cxn modelId="{C31240E2-7B4D-43A4-B5FC-73FC85DDB3A7}" type="presParOf" srcId="{87347A94-603C-4C25-BB98-5A88DDE0B690}" destId="{78B6112C-657F-47A2-AD0B-4E626C065085}" srcOrd="2" destOrd="0" presId="urn:microsoft.com/office/officeart/2018/2/layout/IconVerticalSolidList"/>
    <dgm:cxn modelId="{90840BC1-A03C-4DB4-A2F9-85A2A6146EDE}" type="presParOf" srcId="{87347A94-603C-4C25-BB98-5A88DDE0B690}" destId="{12274936-2748-4F47-BB74-E3FBE8CC1087}" srcOrd="3" destOrd="0" presId="urn:microsoft.com/office/officeart/2018/2/layout/IconVerticalSolidList"/>
    <dgm:cxn modelId="{90AA27D2-6C9D-424A-BCAA-D113DB977355}" type="presParOf" srcId="{FBE9C0A1-82EC-43EA-95AF-81CDE53D9151}" destId="{C9BA0CAA-EB61-46F3-B9FA-DA90EF670E69}" srcOrd="1" destOrd="0" presId="urn:microsoft.com/office/officeart/2018/2/layout/IconVerticalSolidList"/>
    <dgm:cxn modelId="{FB342D23-DE57-4B41-B052-4EC6305C8077}" type="presParOf" srcId="{FBE9C0A1-82EC-43EA-95AF-81CDE53D9151}" destId="{D4BA73B7-8FA2-4CA0-8E68-8D9E91A1371A}" srcOrd="2" destOrd="0" presId="urn:microsoft.com/office/officeart/2018/2/layout/IconVerticalSolidList"/>
    <dgm:cxn modelId="{E40E30A4-0AC3-4A69-B929-FFA16CBDDF9C}" type="presParOf" srcId="{D4BA73B7-8FA2-4CA0-8E68-8D9E91A1371A}" destId="{7451717E-B64C-4475-86C8-7F798ACAAE80}" srcOrd="0" destOrd="0" presId="urn:microsoft.com/office/officeart/2018/2/layout/IconVerticalSolidList"/>
    <dgm:cxn modelId="{3653529F-7C4E-4D9F-B196-C88EB5C20294}" type="presParOf" srcId="{D4BA73B7-8FA2-4CA0-8E68-8D9E91A1371A}" destId="{904E9AAD-4347-4850-98D9-EECCB54D32B1}" srcOrd="1" destOrd="0" presId="urn:microsoft.com/office/officeart/2018/2/layout/IconVerticalSolidList"/>
    <dgm:cxn modelId="{D8B9B28E-E254-4CC4-BE30-D58F0D204845}" type="presParOf" srcId="{D4BA73B7-8FA2-4CA0-8E68-8D9E91A1371A}" destId="{B98B8B27-3945-4511-B82A-5D39E285D668}" srcOrd="2" destOrd="0" presId="urn:microsoft.com/office/officeart/2018/2/layout/IconVerticalSolidList"/>
    <dgm:cxn modelId="{7F61BB48-3B86-4891-A8AB-77338D17CED7}" type="presParOf" srcId="{D4BA73B7-8FA2-4CA0-8E68-8D9E91A1371A}" destId="{335A3F28-8085-4B82-80A5-8CFAAA8C028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51A001-4397-47A2-8810-815EA5896EF3}" type="doc">
      <dgm:prSet loTypeId="urn:microsoft.com/office/officeart/2018/2/layout/IconVerticalSolidList" loCatId="icon" qsTypeId="urn:microsoft.com/office/officeart/2005/8/quickstyle/simple1" qsCatId="simple" csTypeId="urn:microsoft.com/office/officeart/2018/5/colors/Iconchunking_neutralbg_accent3_2" csCatId="accent3" phldr="1"/>
      <dgm:spPr/>
      <dgm:t>
        <a:bodyPr/>
        <a:lstStyle/>
        <a:p>
          <a:endParaRPr lang="en-US"/>
        </a:p>
      </dgm:t>
    </dgm:pt>
    <dgm:pt modelId="{643269A3-4D1A-4D9F-85C9-A323884D444E}">
      <dgm:prSet/>
      <dgm:spPr/>
      <dgm:t>
        <a:bodyPr/>
        <a:lstStyle/>
        <a:p>
          <a:r>
            <a:rPr lang="en-US">
              <a:latin typeface=""/>
            </a:rPr>
            <a:t>By Intermediate A, teams are expected to have a grasp on manner and method. </a:t>
          </a:r>
        </a:p>
      </dgm:t>
    </dgm:pt>
    <dgm:pt modelId="{F6DD28DC-E7E9-4727-AB36-7D6A4E7DEF18}" type="parTrans" cxnId="{EB1C7FAD-3CAF-48D1-B3A9-1025446BFF0B}">
      <dgm:prSet/>
      <dgm:spPr/>
      <dgm:t>
        <a:bodyPr/>
        <a:lstStyle/>
        <a:p>
          <a:endParaRPr lang="en-US">
            <a:latin typeface=""/>
          </a:endParaRPr>
        </a:p>
      </dgm:t>
    </dgm:pt>
    <dgm:pt modelId="{C86FD545-DB53-46D1-9FB0-80C5F2CC68A9}" type="sibTrans" cxnId="{EB1C7FAD-3CAF-48D1-B3A9-1025446BFF0B}">
      <dgm:prSet/>
      <dgm:spPr/>
      <dgm:t>
        <a:bodyPr/>
        <a:lstStyle/>
        <a:p>
          <a:endParaRPr lang="en-US">
            <a:latin typeface=""/>
          </a:endParaRPr>
        </a:p>
      </dgm:t>
    </dgm:pt>
    <dgm:pt modelId="{08C6B62E-F509-4FB4-98C6-2BB08690E360}">
      <dgm:prSet/>
      <dgm:spPr/>
      <dgm:t>
        <a:bodyPr/>
        <a:lstStyle/>
        <a:p>
          <a:r>
            <a:rPr lang="en-US">
              <a:latin typeface=""/>
            </a:rPr>
            <a:t>That doesn't mean that these criteria are no longer relevant, but simply that as much focus as possible should be on the arguments. </a:t>
          </a:r>
        </a:p>
      </dgm:t>
    </dgm:pt>
    <dgm:pt modelId="{578CB04F-C787-4BCA-91B0-BA73F01D7545}" type="sibTrans" cxnId="{52563A85-BBEF-49A0-8DEB-4523BDD9991A}">
      <dgm:prSet/>
      <dgm:spPr/>
      <dgm:t>
        <a:bodyPr/>
        <a:lstStyle/>
        <a:p>
          <a:endParaRPr lang="en-US">
            <a:latin typeface=""/>
          </a:endParaRPr>
        </a:p>
      </dgm:t>
    </dgm:pt>
    <dgm:pt modelId="{0FCCC50B-8D23-41E7-B4A6-A42457890AC0}" type="parTrans" cxnId="{52563A85-BBEF-49A0-8DEB-4523BDD9991A}">
      <dgm:prSet/>
      <dgm:spPr/>
      <dgm:t>
        <a:bodyPr/>
        <a:lstStyle/>
        <a:p>
          <a:endParaRPr lang="en-US">
            <a:latin typeface=""/>
          </a:endParaRPr>
        </a:p>
      </dgm:t>
    </dgm:pt>
    <dgm:pt modelId="{C977C5DA-2C8F-A04E-ADCC-ECD3BD606266}">
      <dgm:prSet/>
      <dgm:spPr/>
      <dgm:t>
        <a:bodyPr/>
        <a:lstStyle/>
        <a:p>
          <a:r>
            <a:rPr lang="en-US">
              <a:latin typeface=""/>
            </a:rPr>
            <a:t>Timing and manner become less important than who won the debate itself.    </a:t>
          </a:r>
        </a:p>
      </dgm:t>
    </dgm:pt>
    <dgm:pt modelId="{069BCE51-CCA2-B349-8C8A-B7B64761052F}" type="sibTrans" cxnId="{6F89B905-8E0F-614E-997C-0B38A07B1D1E}">
      <dgm:prSet/>
      <dgm:spPr/>
      <dgm:t>
        <a:bodyPr/>
        <a:lstStyle/>
        <a:p>
          <a:endParaRPr lang="en-GB">
            <a:latin typeface=""/>
          </a:endParaRPr>
        </a:p>
      </dgm:t>
    </dgm:pt>
    <dgm:pt modelId="{ED73E1FD-FDD6-2049-9EAF-8C5DE1379B18}" type="parTrans" cxnId="{6F89B905-8E0F-614E-997C-0B38A07B1D1E}">
      <dgm:prSet/>
      <dgm:spPr/>
      <dgm:t>
        <a:bodyPr/>
        <a:lstStyle/>
        <a:p>
          <a:endParaRPr lang="en-GB">
            <a:latin typeface=""/>
          </a:endParaRPr>
        </a:p>
      </dgm:t>
    </dgm:pt>
    <dgm:pt modelId="{D9D3FD31-12A0-4F02-8AC7-7E39D2005D3E}" type="pres">
      <dgm:prSet presAssocID="{8251A001-4397-47A2-8810-815EA5896EF3}" presName="root" presStyleCnt="0">
        <dgm:presLayoutVars>
          <dgm:dir/>
          <dgm:resizeHandles val="exact"/>
        </dgm:presLayoutVars>
      </dgm:prSet>
      <dgm:spPr/>
    </dgm:pt>
    <dgm:pt modelId="{197185D3-52B1-4922-BB45-7E7F95D3AA87}" type="pres">
      <dgm:prSet presAssocID="{643269A3-4D1A-4D9F-85C9-A323884D444E}" presName="compNode" presStyleCnt="0"/>
      <dgm:spPr/>
    </dgm:pt>
    <dgm:pt modelId="{3C8632FC-C4C5-4202-972C-934FE137E7CD}" type="pres">
      <dgm:prSet presAssocID="{643269A3-4D1A-4D9F-85C9-A323884D444E}" presName="bgRect" presStyleLbl="bgShp" presStyleIdx="0" presStyleCnt="3"/>
      <dgm:spPr/>
    </dgm:pt>
    <dgm:pt modelId="{BC8BE125-4FE8-433E-AE66-D17A378DFAFB}" type="pres">
      <dgm:prSet presAssocID="{643269A3-4D1A-4D9F-85C9-A323884D444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ick with solid fill"/>
        </a:ext>
      </dgm:extLst>
    </dgm:pt>
    <dgm:pt modelId="{C9BD1A0E-B6B5-4D39-96B0-E4806EF0BEC8}" type="pres">
      <dgm:prSet presAssocID="{643269A3-4D1A-4D9F-85C9-A323884D444E}" presName="spaceRect" presStyleCnt="0"/>
      <dgm:spPr/>
    </dgm:pt>
    <dgm:pt modelId="{64144062-F63F-4343-9B9C-270F0359E9AD}" type="pres">
      <dgm:prSet presAssocID="{643269A3-4D1A-4D9F-85C9-A323884D444E}" presName="parTx" presStyleLbl="revTx" presStyleIdx="0" presStyleCnt="3">
        <dgm:presLayoutVars>
          <dgm:chMax val="0"/>
          <dgm:chPref val="0"/>
        </dgm:presLayoutVars>
      </dgm:prSet>
      <dgm:spPr/>
    </dgm:pt>
    <dgm:pt modelId="{586CD27F-93AC-4493-BCC7-2C4025934729}" type="pres">
      <dgm:prSet presAssocID="{C86FD545-DB53-46D1-9FB0-80C5F2CC68A9}" presName="sibTrans" presStyleCnt="0"/>
      <dgm:spPr/>
    </dgm:pt>
    <dgm:pt modelId="{E3191793-D213-450C-A049-93F027DC8717}" type="pres">
      <dgm:prSet presAssocID="{08C6B62E-F509-4FB4-98C6-2BB08690E360}" presName="compNode" presStyleCnt="0"/>
      <dgm:spPr/>
    </dgm:pt>
    <dgm:pt modelId="{B3BC5007-EB06-4070-98F7-CF6895B95242}" type="pres">
      <dgm:prSet presAssocID="{08C6B62E-F509-4FB4-98C6-2BB08690E360}" presName="bgRect" presStyleLbl="bgShp" presStyleIdx="1" presStyleCnt="3"/>
      <dgm:spPr/>
    </dgm:pt>
    <dgm:pt modelId="{582E28EB-5524-43AA-929D-B75567ABC0F7}" type="pres">
      <dgm:prSet presAssocID="{08C6B62E-F509-4FB4-98C6-2BB08690E360}"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ead with gears with solid fill"/>
        </a:ext>
      </dgm:extLst>
    </dgm:pt>
    <dgm:pt modelId="{3D833102-AECE-49AB-97BA-6D385F4379E8}" type="pres">
      <dgm:prSet presAssocID="{08C6B62E-F509-4FB4-98C6-2BB08690E360}" presName="spaceRect" presStyleCnt="0"/>
      <dgm:spPr/>
    </dgm:pt>
    <dgm:pt modelId="{7691A30F-B69B-4838-84AB-50B0CB3889B1}" type="pres">
      <dgm:prSet presAssocID="{08C6B62E-F509-4FB4-98C6-2BB08690E360}" presName="parTx" presStyleLbl="revTx" presStyleIdx="1" presStyleCnt="3">
        <dgm:presLayoutVars>
          <dgm:chMax val="0"/>
          <dgm:chPref val="0"/>
        </dgm:presLayoutVars>
      </dgm:prSet>
      <dgm:spPr/>
    </dgm:pt>
    <dgm:pt modelId="{2D3B4E63-FC15-4E7D-857A-51905DC2066D}" type="pres">
      <dgm:prSet presAssocID="{578CB04F-C787-4BCA-91B0-BA73F01D7545}" presName="sibTrans" presStyleCnt="0"/>
      <dgm:spPr/>
    </dgm:pt>
    <dgm:pt modelId="{31836218-0BAA-47C4-A3B0-C2A4BA47C495}" type="pres">
      <dgm:prSet presAssocID="{C977C5DA-2C8F-A04E-ADCC-ECD3BD606266}" presName="compNode" presStyleCnt="0"/>
      <dgm:spPr/>
    </dgm:pt>
    <dgm:pt modelId="{AF6F2CDA-AA4F-429B-9EA4-B9F5B81EC6EF}" type="pres">
      <dgm:prSet presAssocID="{C977C5DA-2C8F-A04E-ADCC-ECD3BD606266}" presName="bgRect" presStyleLbl="bgShp" presStyleIdx="2" presStyleCnt="3"/>
      <dgm:spPr/>
    </dgm:pt>
    <dgm:pt modelId="{6EA15C0A-22B2-4C42-AF21-7D28B054EA7E}" type="pres">
      <dgm:prSet presAssocID="{C977C5DA-2C8F-A04E-ADCC-ECD3BD606266}"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rophy with solid fill"/>
        </a:ext>
      </dgm:extLst>
    </dgm:pt>
    <dgm:pt modelId="{7EA3A92B-FF05-4F24-8070-E6D88C5526BB}" type="pres">
      <dgm:prSet presAssocID="{C977C5DA-2C8F-A04E-ADCC-ECD3BD606266}" presName="spaceRect" presStyleCnt="0"/>
      <dgm:spPr/>
    </dgm:pt>
    <dgm:pt modelId="{30F91A29-6C6E-43FD-8084-EC50F3772E97}" type="pres">
      <dgm:prSet presAssocID="{C977C5DA-2C8F-A04E-ADCC-ECD3BD606266}" presName="parTx" presStyleLbl="revTx" presStyleIdx="2" presStyleCnt="3">
        <dgm:presLayoutVars>
          <dgm:chMax val="0"/>
          <dgm:chPref val="0"/>
        </dgm:presLayoutVars>
      </dgm:prSet>
      <dgm:spPr/>
    </dgm:pt>
  </dgm:ptLst>
  <dgm:cxnLst>
    <dgm:cxn modelId="{6F89B905-8E0F-614E-997C-0B38A07B1D1E}" srcId="{8251A001-4397-47A2-8810-815EA5896EF3}" destId="{C977C5DA-2C8F-A04E-ADCC-ECD3BD606266}" srcOrd="2" destOrd="0" parTransId="{ED73E1FD-FDD6-2049-9EAF-8C5DE1379B18}" sibTransId="{069BCE51-CCA2-B349-8C8A-B7B64761052F}"/>
    <dgm:cxn modelId="{BB404D33-17E6-5E41-9E8A-9D2F76387CC4}" type="presOf" srcId="{643269A3-4D1A-4D9F-85C9-A323884D444E}" destId="{64144062-F63F-4343-9B9C-270F0359E9AD}" srcOrd="0" destOrd="0" presId="urn:microsoft.com/office/officeart/2018/2/layout/IconVerticalSolidList"/>
    <dgm:cxn modelId="{07505141-0689-EC44-93DE-6059879235AA}" type="presOf" srcId="{08C6B62E-F509-4FB4-98C6-2BB08690E360}" destId="{7691A30F-B69B-4838-84AB-50B0CB3889B1}" srcOrd="0" destOrd="0" presId="urn:microsoft.com/office/officeart/2018/2/layout/IconVerticalSolidList"/>
    <dgm:cxn modelId="{52563A85-BBEF-49A0-8DEB-4523BDD9991A}" srcId="{8251A001-4397-47A2-8810-815EA5896EF3}" destId="{08C6B62E-F509-4FB4-98C6-2BB08690E360}" srcOrd="1" destOrd="0" parTransId="{0FCCC50B-8D23-41E7-B4A6-A42457890AC0}" sibTransId="{578CB04F-C787-4BCA-91B0-BA73F01D7545}"/>
    <dgm:cxn modelId="{EB1C7FAD-3CAF-48D1-B3A9-1025446BFF0B}" srcId="{8251A001-4397-47A2-8810-815EA5896EF3}" destId="{643269A3-4D1A-4D9F-85C9-A323884D444E}" srcOrd="0" destOrd="0" parTransId="{F6DD28DC-E7E9-4727-AB36-7D6A4E7DEF18}" sibTransId="{C86FD545-DB53-46D1-9FB0-80C5F2CC68A9}"/>
    <dgm:cxn modelId="{6DE817AE-A381-EC45-BC00-78AD47A640B1}" type="presOf" srcId="{8251A001-4397-47A2-8810-815EA5896EF3}" destId="{D9D3FD31-12A0-4F02-8AC7-7E39D2005D3E}" srcOrd="0" destOrd="0" presId="urn:microsoft.com/office/officeart/2018/2/layout/IconVerticalSolidList"/>
    <dgm:cxn modelId="{51B165CA-D38B-C744-BE72-02C32B6AB53A}" type="presOf" srcId="{C977C5DA-2C8F-A04E-ADCC-ECD3BD606266}" destId="{30F91A29-6C6E-43FD-8084-EC50F3772E97}" srcOrd="0" destOrd="0" presId="urn:microsoft.com/office/officeart/2018/2/layout/IconVerticalSolidList"/>
    <dgm:cxn modelId="{59457860-416B-2648-82F0-1271233C753E}" type="presParOf" srcId="{D9D3FD31-12A0-4F02-8AC7-7E39D2005D3E}" destId="{197185D3-52B1-4922-BB45-7E7F95D3AA87}" srcOrd="0" destOrd="0" presId="urn:microsoft.com/office/officeart/2018/2/layout/IconVerticalSolidList"/>
    <dgm:cxn modelId="{3488B619-317F-F140-B2F5-4235E647B584}" type="presParOf" srcId="{197185D3-52B1-4922-BB45-7E7F95D3AA87}" destId="{3C8632FC-C4C5-4202-972C-934FE137E7CD}" srcOrd="0" destOrd="0" presId="urn:microsoft.com/office/officeart/2018/2/layout/IconVerticalSolidList"/>
    <dgm:cxn modelId="{85E1218F-3801-854A-B4E7-63890CD67EC2}" type="presParOf" srcId="{197185D3-52B1-4922-BB45-7E7F95D3AA87}" destId="{BC8BE125-4FE8-433E-AE66-D17A378DFAFB}" srcOrd="1" destOrd="0" presId="urn:microsoft.com/office/officeart/2018/2/layout/IconVerticalSolidList"/>
    <dgm:cxn modelId="{97F67183-846E-2D4C-B7BB-1AB57E235D93}" type="presParOf" srcId="{197185D3-52B1-4922-BB45-7E7F95D3AA87}" destId="{C9BD1A0E-B6B5-4D39-96B0-E4806EF0BEC8}" srcOrd="2" destOrd="0" presId="urn:microsoft.com/office/officeart/2018/2/layout/IconVerticalSolidList"/>
    <dgm:cxn modelId="{A6D78F1C-72BC-C54B-BFBF-905B240B8770}" type="presParOf" srcId="{197185D3-52B1-4922-BB45-7E7F95D3AA87}" destId="{64144062-F63F-4343-9B9C-270F0359E9AD}" srcOrd="3" destOrd="0" presId="urn:microsoft.com/office/officeart/2018/2/layout/IconVerticalSolidList"/>
    <dgm:cxn modelId="{786E5AE4-A7FA-3044-81AC-2B5EAF0EE60E}" type="presParOf" srcId="{D9D3FD31-12A0-4F02-8AC7-7E39D2005D3E}" destId="{586CD27F-93AC-4493-BCC7-2C4025934729}" srcOrd="1" destOrd="0" presId="urn:microsoft.com/office/officeart/2018/2/layout/IconVerticalSolidList"/>
    <dgm:cxn modelId="{D899168D-5C93-B34D-92D5-E88C7914DF0C}" type="presParOf" srcId="{D9D3FD31-12A0-4F02-8AC7-7E39D2005D3E}" destId="{E3191793-D213-450C-A049-93F027DC8717}" srcOrd="2" destOrd="0" presId="urn:microsoft.com/office/officeart/2018/2/layout/IconVerticalSolidList"/>
    <dgm:cxn modelId="{BE3251CE-A9AD-CF43-9B63-DEADB303D905}" type="presParOf" srcId="{E3191793-D213-450C-A049-93F027DC8717}" destId="{B3BC5007-EB06-4070-98F7-CF6895B95242}" srcOrd="0" destOrd="0" presId="urn:microsoft.com/office/officeart/2018/2/layout/IconVerticalSolidList"/>
    <dgm:cxn modelId="{534047ED-502C-634D-B794-734FEE792DEC}" type="presParOf" srcId="{E3191793-D213-450C-A049-93F027DC8717}" destId="{582E28EB-5524-43AA-929D-B75567ABC0F7}" srcOrd="1" destOrd="0" presId="urn:microsoft.com/office/officeart/2018/2/layout/IconVerticalSolidList"/>
    <dgm:cxn modelId="{F9CB169D-D0E2-2B47-90B4-5531C8F71D02}" type="presParOf" srcId="{E3191793-D213-450C-A049-93F027DC8717}" destId="{3D833102-AECE-49AB-97BA-6D385F4379E8}" srcOrd="2" destOrd="0" presId="urn:microsoft.com/office/officeart/2018/2/layout/IconVerticalSolidList"/>
    <dgm:cxn modelId="{27CB537A-202D-964E-8015-6A680592CA30}" type="presParOf" srcId="{E3191793-D213-450C-A049-93F027DC8717}" destId="{7691A30F-B69B-4838-84AB-50B0CB3889B1}" srcOrd="3" destOrd="0" presId="urn:microsoft.com/office/officeart/2018/2/layout/IconVerticalSolidList"/>
    <dgm:cxn modelId="{4F071723-E736-DD47-953A-EC27033A8647}" type="presParOf" srcId="{D9D3FD31-12A0-4F02-8AC7-7E39D2005D3E}" destId="{2D3B4E63-FC15-4E7D-857A-51905DC2066D}" srcOrd="3" destOrd="0" presId="urn:microsoft.com/office/officeart/2018/2/layout/IconVerticalSolidList"/>
    <dgm:cxn modelId="{8A323FC9-1EE4-564E-9BB2-BADBD63FCF78}" type="presParOf" srcId="{D9D3FD31-12A0-4F02-8AC7-7E39D2005D3E}" destId="{31836218-0BAA-47C4-A3B0-C2A4BA47C495}" srcOrd="4" destOrd="0" presId="urn:microsoft.com/office/officeart/2018/2/layout/IconVerticalSolidList"/>
    <dgm:cxn modelId="{92B1D1B5-537A-9B45-B203-DC0A7F6F1392}" type="presParOf" srcId="{31836218-0BAA-47C4-A3B0-C2A4BA47C495}" destId="{AF6F2CDA-AA4F-429B-9EA4-B9F5B81EC6EF}" srcOrd="0" destOrd="0" presId="urn:microsoft.com/office/officeart/2018/2/layout/IconVerticalSolidList"/>
    <dgm:cxn modelId="{CA5AB37A-37C1-C74B-980C-8954FD98C1F7}" type="presParOf" srcId="{31836218-0BAA-47C4-A3B0-C2A4BA47C495}" destId="{6EA15C0A-22B2-4C42-AF21-7D28B054EA7E}" srcOrd="1" destOrd="0" presId="urn:microsoft.com/office/officeart/2018/2/layout/IconVerticalSolidList"/>
    <dgm:cxn modelId="{7183151C-8932-404B-901E-8DB809C2E393}" type="presParOf" srcId="{31836218-0BAA-47C4-A3B0-C2A4BA47C495}" destId="{7EA3A92B-FF05-4F24-8070-E6D88C5526BB}" srcOrd="2" destOrd="0" presId="urn:microsoft.com/office/officeart/2018/2/layout/IconVerticalSolidList"/>
    <dgm:cxn modelId="{61D96670-9C4E-5443-A304-2578AD37AC0B}" type="presParOf" srcId="{31836218-0BAA-47C4-A3B0-C2A4BA47C495}" destId="{30F91A29-6C6E-43FD-8084-EC50F3772E9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A5BA51-B536-41D1-8585-9CC86F646A7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BE5626D-2E1A-4407-A804-CD77CC39E58E}">
      <dgm:prSet/>
      <dgm:spPr/>
      <dgm:t>
        <a:bodyPr/>
        <a:lstStyle/>
        <a:p>
          <a:pPr>
            <a:defRPr cap="all"/>
          </a:pPr>
          <a:r>
            <a:rPr lang="en-US" cap="none" dirty="0">
              <a:latin typeface="Raleway"/>
            </a:rPr>
            <a:t>In the senior divisions, students should be gaining proficiency in rebuttal strategies, structure and strength. There should be a greater percentage of speeches being spent on rebuttal, especially for third speakers (majority)</a:t>
          </a:r>
        </a:p>
      </dgm:t>
    </dgm:pt>
    <dgm:pt modelId="{878B41E1-8A22-450E-96DF-9BC32950BF70}" type="parTrans" cxnId="{D1D5B35D-08AB-46F8-B0D5-4944716B8336}">
      <dgm:prSet/>
      <dgm:spPr/>
      <dgm:t>
        <a:bodyPr/>
        <a:lstStyle/>
        <a:p>
          <a:endParaRPr lang="en-US"/>
        </a:p>
      </dgm:t>
    </dgm:pt>
    <dgm:pt modelId="{20E55AB7-CFD4-405B-ABCA-2C5F571B6B8F}" type="sibTrans" cxnId="{D1D5B35D-08AB-46F8-B0D5-4944716B8336}">
      <dgm:prSet/>
      <dgm:spPr/>
      <dgm:t>
        <a:bodyPr/>
        <a:lstStyle/>
        <a:p>
          <a:endParaRPr lang="en-US"/>
        </a:p>
      </dgm:t>
    </dgm:pt>
    <dgm:pt modelId="{AE26A229-795B-444C-95C5-885ED8ECE1EA}">
      <dgm:prSet/>
      <dgm:spPr/>
      <dgm:t>
        <a:bodyPr/>
        <a:lstStyle/>
        <a:p>
          <a:pPr>
            <a:defRPr cap="all"/>
          </a:pPr>
          <a:r>
            <a:rPr lang="en-US" cap="none" dirty="0">
              <a:latin typeface="Raleway"/>
            </a:rPr>
            <a:t>More advanced techniques, such as comparative rebuttal, should be being </a:t>
          </a:r>
          <a:r>
            <a:rPr lang="en-US" cap="none" dirty="0" err="1">
              <a:latin typeface="Raleway"/>
            </a:rPr>
            <a:t>utilised</a:t>
          </a:r>
          <a:r>
            <a:rPr lang="en-US" cap="none" dirty="0">
              <a:latin typeface="Raleway"/>
            </a:rPr>
            <a:t>.</a:t>
          </a:r>
        </a:p>
      </dgm:t>
    </dgm:pt>
    <dgm:pt modelId="{6F0B173B-FA89-4957-B41C-C385ADCF7E1F}" type="sibTrans" cxnId="{7C31B31B-20C6-4481-8219-74B0A1B891F7}">
      <dgm:prSet/>
      <dgm:spPr/>
      <dgm:t>
        <a:bodyPr/>
        <a:lstStyle/>
        <a:p>
          <a:endParaRPr lang="en-US"/>
        </a:p>
      </dgm:t>
    </dgm:pt>
    <dgm:pt modelId="{82E8D234-38B5-43DD-B5A1-3FF8A6A307B4}" type="parTrans" cxnId="{7C31B31B-20C6-4481-8219-74B0A1B891F7}">
      <dgm:prSet/>
      <dgm:spPr/>
      <dgm:t>
        <a:bodyPr/>
        <a:lstStyle/>
        <a:p>
          <a:endParaRPr lang="en-US"/>
        </a:p>
      </dgm:t>
    </dgm:pt>
    <dgm:pt modelId="{C0A9A2E1-4F39-1C40-B7F6-A810591F65DF}" type="pres">
      <dgm:prSet presAssocID="{09A5BA51-B536-41D1-8585-9CC86F646A7B}" presName="diagram" presStyleCnt="0">
        <dgm:presLayoutVars>
          <dgm:dir/>
          <dgm:resizeHandles val="exact"/>
        </dgm:presLayoutVars>
      </dgm:prSet>
      <dgm:spPr/>
    </dgm:pt>
    <dgm:pt modelId="{093FCD22-1AB4-CA48-851E-FFB4FDF4EDEC}" type="pres">
      <dgm:prSet presAssocID="{7BE5626D-2E1A-4407-A804-CD77CC39E58E}" presName="node" presStyleLbl="node1" presStyleIdx="0" presStyleCnt="2">
        <dgm:presLayoutVars>
          <dgm:bulletEnabled val="1"/>
        </dgm:presLayoutVars>
      </dgm:prSet>
      <dgm:spPr/>
    </dgm:pt>
    <dgm:pt modelId="{B95D3C64-C2B8-0D4A-AF3E-F7D365F94AEC}" type="pres">
      <dgm:prSet presAssocID="{20E55AB7-CFD4-405B-ABCA-2C5F571B6B8F}" presName="sibTrans" presStyleCnt="0"/>
      <dgm:spPr/>
    </dgm:pt>
    <dgm:pt modelId="{22885848-0108-B54D-A0F8-1E8678D2DE43}" type="pres">
      <dgm:prSet presAssocID="{AE26A229-795B-444C-95C5-885ED8ECE1EA}" presName="node" presStyleLbl="node1" presStyleIdx="1" presStyleCnt="2">
        <dgm:presLayoutVars>
          <dgm:bulletEnabled val="1"/>
        </dgm:presLayoutVars>
      </dgm:prSet>
      <dgm:spPr/>
    </dgm:pt>
  </dgm:ptLst>
  <dgm:cxnLst>
    <dgm:cxn modelId="{7C31B31B-20C6-4481-8219-74B0A1B891F7}" srcId="{09A5BA51-B536-41D1-8585-9CC86F646A7B}" destId="{AE26A229-795B-444C-95C5-885ED8ECE1EA}" srcOrd="1" destOrd="0" parTransId="{82E8D234-38B5-43DD-B5A1-3FF8A6A307B4}" sibTransId="{6F0B173B-FA89-4957-B41C-C385ADCF7E1F}"/>
    <dgm:cxn modelId="{D1D5B35D-08AB-46F8-B0D5-4944716B8336}" srcId="{09A5BA51-B536-41D1-8585-9CC86F646A7B}" destId="{7BE5626D-2E1A-4407-A804-CD77CC39E58E}" srcOrd="0" destOrd="0" parTransId="{878B41E1-8A22-450E-96DF-9BC32950BF70}" sibTransId="{20E55AB7-CFD4-405B-ABCA-2C5F571B6B8F}"/>
    <dgm:cxn modelId="{AE1BE64F-1BC5-A04B-B8B8-CC6BE9A38B89}" type="presOf" srcId="{09A5BA51-B536-41D1-8585-9CC86F646A7B}" destId="{C0A9A2E1-4F39-1C40-B7F6-A810591F65DF}" srcOrd="0" destOrd="0" presId="urn:microsoft.com/office/officeart/2005/8/layout/default"/>
    <dgm:cxn modelId="{413755A3-CD05-BD48-9F3B-1F212CC25A74}" type="presOf" srcId="{AE26A229-795B-444C-95C5-885ED8ECE1EA}" destId="{22885848-0108-B54D-A0F8-1E8678D2DE43}" srcOrd="0" destOrd="0" presId="urn:microsoft.com/office/officeart/2005/8/layout/default"/>
    <dgm:cxn modelId="{25C091EE-491E-B54E-A763-43B8421AF32D}" type="presOf" srcId="{7BE5626D-2E1A-4407-A804-CD77CC39E58E}" destId="{093FCD22-1AB4-CA48-851E-FFB4FDF4EDEC}" srcOrd="0" destOrd="0" presId="urn:microsoft.com/office/officeart/2005/8/layout/default"/>
    <dgm:cxn modelId="{AA1CA5DA-DB3E-B643-A6C4-5FE51895EEF0}" type="presParOf" srcId="{C0A9A2E1-4F39-1C40-B7F6-A810591F65DF}" destId="{093FCD22-1AB4-CA48-851E-FFB4FDF4EDEC}" srcOrd="0" destOrd="0" presId="urn:microsoft.com/office/officeart/2005/8/layout/default"/>
    <dgm:cxn modelId="{1411D3D8-AA5E-D84C-9392-420FAFD03FF9}" type="presParOf" srcId="{C0A9A2E1-4F39-1C40-B7F6-A810591F65DF}" destId="{B95D3C64-C2B8-0D4A-AF3E-F7D365F94AEC}" srcOrd="1" destOrd="0" presId="urn:microsoft.com/office/officeart/2005/8/layout/default"/>
    <dgm:cxn modelId="{61968908-1D15-DD44-9353-E6F9D878DB98}" type="presParOf" srcId="{C0A9A2E1-4F39-1C40-B7F6-A810591F65DF}" destId="{22885848-0108-B54D-A0F8-1E8678D2DE43}"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CB39AB-0879-4B51-A948-F3DDC6374AE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E20DE53-AA1B-4119-97D7-62B95C4E74A0}">
      <dgm:prSet/>
      <dgm:spPr/>
      <dgm:t>
        <a:bodyPr/>
        <a:lstStyle/>
        <a:p>
          <a:pPr>
            <a:lnSpc>
              <a:spcPct val="100000"/>
            </a:lnSpc>
          </a:pPr>
          <a:r>
            <a:rPr lang="en-AU" b="1" dirty="0">
              <a:latin typeface="Raleway"/>
            </a:rPr>
            <a:t>Shopping List Rebuttal</a:t>
          </a:r>
          <a:endParaRPr lang="en-US" dirty="0">
            <a:latin typeface="Raleway"/>
          </a:endParaRPr>
        </a:p>
      </dgm:t>
    </dgm:pt>
    <dgm:pt modelId="{33678673-C4F3-40E7-8B3E-AAA7D573D31E}" type="parTrans" cxnId="{670A8390-94E1-4AED-8EB8-FE9E906A70C1}">
      <dgm:prSet/>
      <dgm:spPr/>
      <dgm:t>
        <a:bodyPr/>
        <a:lstStyle/>
        <a:p>
          <a:endParaRPr lang="en-US">
            <a:latin typeface=""/>
          </a:endParaRPr>
        </a:p>
      </dgm:t>
    </dgm:pt>
    <dgm:pt modelId="{DEA3310F-7B5D-4749-9DE7-9EB419C7FD0F}" type="sibTrans" cxnId="{670A8390-94E1-4AED-8EB8-FE9E906A70C1}">
      <dgm:prSet/>
      <dgm:spPr/>
      <dgm:t>
        <a:bodyPr/>
        <a:lstStyle/>
        <a:p>
          <a:endParaRPr lang="en-US">
            <a:latin typeface=""/>
          </a:endParaRPr>
        </a:p>
      </dgm:t>
    </dgm:pt>
    <dgm:pt modelId="{795E91D8-DFA1-48B8-8E35-0185BD22A249}">
      <dgm:prSet/>
      <dgm:spPr/>
      <dgm:t>
        <a:bodyPr/>
        <a:lstStyle/>
        <a:p>
          <a:pPr>
            <a:lnSpc>
              <a:spcPct val="100000"/>
            </a:lnSpc>
          </a:pPr>
          <a:r>
            <a:rPr lang="en-AU" dirty="0">
              <a:latin typeface="Raleway"/>
            </a:rPr>
            <a:t>Where the speaker takes individual points presented by the opposition and rebuts them individually</a:t>
          </a:r>
        </a:p>
      </dgm:t>
    </dgm:pt>
    <dgm:pt modelId="{1690F9F0-FD26-46AE-ADE1-CE9E786C8054}" type="parTrans" cxnId="{8529BD1F-94C5-4823-BD5B-0DB50D244CB4}">
      <dgm:prSet/>
      <dgm:spPr/>
      <dgm:t>
        <a:bodyPr/>
        <a:lstStyle/>
        <a:p>
          <a:endParaRPr lang="en-US">
            <a:latin typeface=""/>
          </a:endParaRPr>
        </a:p>
      </dgm:t>
    </dgm:pt>
    <dgm:pt modelId="{547DB93C-34AA-4C3F-890A-07AEEE81F515}" type="sibTrans" cxnId="{8529BD1F-94C5-4823-BD5B-0DB50D244CB4}">
      <dgm:prSet/>
      <dgm:spPr/>
      <dgm:t>
        <a:bodyPr/>
        <a:lstStyle/>
        <a:p>
          <a:endParaRPr lang="en-US">
            <a:latin typeface=""/>
          </a:endParaRPr>
        </a:p>
      </dgm:t>
    </dgm:pt>
    <dgm:pt modelId="{D0767BE1-CC1B-43A0-98A9-6602C44BC1A7}">
      <dgm:prSet/>
      <dgm:spPr/>
      <dgm:t>
        <a:bodyPr/>
        <a:lstStyle/>
        <a:p>
          <a:pPr>
            <a:lnSpc>
              <a:spcPct val="100000"/>
            </a:lnSpc>
          </a:pPr>
          <a:r>
            <a:rPr lang="en-AU" b="1" dirty="0">
              <a:latin typeface="Raleway"/>
            </a:rPr>
            <a:t>Comparative Rebuttal</a:t>
          </a:r>
          <a:endParaRPr lang="en-US" dirty="0">
            <a:latin typeface="Raleway"/>
          </a:endParaRPr>
        </a:p>
      </dgm:t>
    </dgm:pt>
    <dgm:pt modelId="{B8383B95-D1A5-4991-AE65-0DB18D94F5B6}" type="parTrans" cxnId="{60692963-DC65-445E-B9FC-B8E7BA1FFB78}">
      <dgm:prSet/>
      <dgm:spPr/>
      <dgm:t>
        <a:bodyPr/>
        <a:lstStyle/>
        <a:p>
          <a:endParaRPr lang="en-US">
            <a:latin typeface=""/>
          </a:endParaRPr>
        </a:p>
      </dgm:t>
    </dgm:pt>
    <dgm:pt modelId="{BA60FBA9-DC08-442C-8892-8D3877F14877}" type="sibTrans" cxnId="{60692963-DC65-445E-B9FC-B8E7BA1FFB78}">
      <dgm:prSet/>
      <dgm:spPr/>
      <dgm:t>
        <a:bodyPr/>
        <a:lstStyle/>
        <a:p>
          <a:endParaRPr lang="en-US">
            <a:latin typeface=""/>
          </a:endParaRPr>
        </a:p>
      </dgm:t>
    </dgm:pt>
    <dgm:pt modelId="{87EDB0CD-79B6-4707-B194-57459658AD6A}">
      <dgm:prSet/>
      <dgm:spPr/>
      <dgm:t>
        <a:bodyPr/>
        <a:lstStyle/>
        <a:p>
          <a:pPr>
            <a:lnSpc>
              <a:spcPct val="100000"/>
            </a:lnSpc>
          </a:pPr>
          <a:r>
            <a:rPr lang="en-AU" dirty="0">
              <a:latin typeface="Raleway"/>
            </a:rPr>
            <a:t>Speakers take a point that the opposition has presented and use one of your points to directly refute it – hard but impressive</a:t>
          </a:r>
        </a:p>
      </dgm:t>
    </dgm:pt>
    <dgm:pt modelId="{D0B07A4B-2F98-48B7-8505-A52C4BF673FA}" type="parTrans" cxnId="{E68C1CA2-7F6F-44A7-9662-19514CA12156}">
      <dgm:prSet/>
      <dgm:spPr/>
      <dgm:t>
        <a:bodyPr/>
        <a:lstStyle/>
        <a:p>
          <a:endParaRPr lang="en-US">
            <a:latin typeface=""/>
          </a:endParaRPr>
        </a:p>
      </dgm:t>
    </dgm:pt>
    <dgm:pt modelId="{E15202D4-E9B8-47F3-AED6-969AC2E69CDE}" type="sibTrans" cxnId="{E68C1CA2-7F6F-44A7-9662-19514CA12156}">
      <dgm:prSet/>
      <dgm:spPr/>
      <dgm:t>
        <a:bodyPr/>
        <a:lstStyle/>
        <a:p>
          <a:endParaRPr lang="en-US">
            <a:latin typeface=""/>
          </a:endParaRPr>
        </a:p>
      </dgm:t>
    </dgm:pt>
    <dgm:pt modelId="{014FF70B-9D35-43F0-AAD9-E96B65298B76}">
      <dgm:prSet phldr="0"/>
      <dgm:spPr/>
      <dgm:t>
        <a:bodyPr/>
        <a:lstStyle/>
        <a:p>
          <a:pPr>
            <a:lnSpc>
              <a:spcPct val="100000"/>
            </a:lnSpc>
          </a:pPr>
          <a:r>
            <a:rPr lang="en-AU" b="1" dirty="0">
              <a:latin typeface="Raleway"/>
            </a:rPr>
            <a:t>Whole Case Rebuttal</a:t>
          </a:r>
          <a:endParaRPr lang="en-US" b="1" dirty="0">
            <a:latin typeface="Raleway"/>
          </a:endParaRPr>
        </a:p>
      </dgm:t>
    </dgm:pt>
    <dgm:pt modelId="{32CD92B5-0969-4558-8AC9-20520A07568B}" type="parTrans" cxnId="{08EB8F6C-1B7F-4A08-BBDD-F4D652D59BC6}">
      <dgm:prSet/>
      <dgm:spPr/>
    </dgm:pt>
    <dgm:pt modelId="{2947E988-8C8D-42EC-AFF9-E115DEB1E5AB}" type="sibTrans" cxnId="{08EB8F6C-1B7F-4A08-BBDD-F4D652D59BC6}">
      <dgm:prSet/>
      <dgm:spPr/>
    </dgm:pt>
    <dgm:pt modelId="{BB725798-8D1E-4249-9866-F3595667B2D6}">
      <dgm:prSet phldr="0"/>
      <dgm:spPr/>
      <dgm:t>
        <a:bodyPr/>
        <a:lstStyle/>
        <a:p>
          <a:pPr>
            <a:lnSpc>
              <a:spcPct val="100000"/>
            </a:lnSpc>
          </a:pPr>
          <a:r>
            <a:rPr lang="en-AU" b="0" dirty="0">
              <a:latin typeface="Raleway"/>
            </a:rPr>
            <a:t>Where the takes their opposition’s case line or otherwise core argument and refutes it. Very powerful (aka case comparison)</a:t>
          </a:r>
          <a:endParaRPr lang="en-AU" dirty="0">
            <a:latin typeface="Raleway"/>
          </a:endParaRPr>
        </a:p>
      </dgm:t>
    </dgm:pt>
    <dgm:pt modelId="{E791940B-B0C6-4971-BC4C-C4774542208D}" type="parTrans" cxnId="{51A1BD40-8666-47B6-A0B8-A45CD0C45703}">
      <dgm:prSet/>
      <dgm:spPr/>
    </dgm:pt>
    <dgm:pt modelId="{39A10731-56E5-4FFE-9336-0D62B4D7EA83}" type="sibTrans" cxnId="{51A1BD40-8666-47B6-A0B8-A45CD0C45703}">
      <dgm:prSet/>
      <dgm:spPr/>
    </dgm:pt>
    <dgm:pt modelId="{D9064836-1874-4B8F-BEC4-3C487659C620}">
      <dgm:prSet phldr="0"/>
      <dgm:spPr/>
      <dgm:t>
        <a:bodyPr/>
        <a:lstStyle/>
        <a:p>
          <a:pPr>
            <a:lnSpc>
              <a:spcPct val="100000"/>
            </a:lnSpc>
          </a:pPr>
          <a:r>
            <a:rPr lang="en-AU" b="1" dirty="0">
              <a:latin typeface="Raleway"/>
            </a:rPr>
            <a:t>Thematic / Issues-based Rebuttal</a:t>
          </a:r>
        </a:p>
      </dgm:t>
    </dgm:pt>
    <dgm:pt modelId="{62D4AAC1-E189-4CA0-A932-93F4E3025A32}" type="parTrans" cxnId="{E065358D-701C-4F00-A146-49AFDA3CC9A7}">
      <dgm:prSet/>
      <dgm:spPr/>
    </dgm:pt>
    <dgm:pt modelId="{9336FFA3-BD53-4429-9B17-379955DF5C6C}" type="sibTrans" cxnId="{E065358D-701C-4F00-A146-49AFDA3CC9A7}">
      <dgm:prSet/>
      <dgm:spPr/>
    </dgm:pt>
    <dgm:pt modelId="{D1DFE8EA-2E8B-4E36-86AF-597BCE207690}">
      <dgm:prSet phldr="0"/>
      <dgm:spPr/>
      <dgm:t>
        <a:bodyPr/>
        <a:lstStyle/>
        <a:p>
          <a:pPr rtl="0">
            <a:lnSpc>
              <a:spcPct val="100000"/>
            </a:lnSpc>
          </a:pPr>
          <a:r>
            <a:rPr lang="en-AU" dirty="0">
              <a:latin typeface="Raleway"/>
            </a:rPr>
            <a:t>3rd speakers organise / categorise their rebuttal under key themes or issues</a:t>
          </a:r>
        </a:p>
      </dgm:t>
    </dgm:pt>
    <dgm:pt modelId="{CB403B58-CCF4-492C-B45B-DB30BB25927E}" type="parTrans" cxnId="{CDBD627F-7F31-4B78-A79C-C072BB94E30C}">
      <dgm:prSet/>
      <dgm:spPr/>
    </dgm:pt>
    <dgm:pt modelId="{49F8ABEC-6A52-4826-92E8-5F707756169E}" type="sibTrans" cxnId="{CDBD627F-7F31-4B78-A79C-C072BB94E30C}">
      <dgm:prSet/>
      <dgm:spPr/>
    </dgm:pt>
    <dgm:pt modelId="{22B24545-6674-4C9F-8050-295E896F61AF}" type="pres">
      <dgm:prSet presAssocID="{68CB39AB-0879-4B51-A948-F3DDC6374AEA}" presName="root" presStyleCnt="0">
        <dgm:presLayoutVars>
          <dgm:dir/>
          <dgm:resizeHandles val="exact"/>
        </dgm:presLayoutVars>
      </dgm:prSet>
      <dgm:spPr/>
    </dgm:pt>
    <dgm:pt modelId="{6A582C6F-E749-4041-97D8-0FA61BCD8E01}" type="pres">
      <dgm:prSet presAssocID="{DE20DE53-AA1B-4119-97D7-62B95C4E74A0}" presName="compNode" presStyleCnt="0"/>
      <dgm:spPr/>
    </dgm:pt>
    <dgm:pt modelId="{E358D35B-EA15-4F37-8755-A9A609FCBD94}" type="pres">
      <dgm:prSet presAssocID="{DE20DE53-AA1B-4119-97D7-62B95C4E74A0}" presName="bgRect" presStyleLbl="bgShp" presStyleIdx="0" presStyleCnt="4"/>
      <dgm:spPr/>
    </dgm:pt>
    <dgm:pt modelId="{5AA6BD2B-EE6F-47D0-91DB-5EDDEC6DCEFF}" type="pres">
      <dgm:prSet presAssocID="{DE20DE53-AA1B-4119-97D7-62B95C4E74A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6FDD6703-A277-41EA-8D3C-2F5B123B51EB}" type="pres">
      <dgm:prSet presAssocID="{DE20DE53-AA1B-4119-97D7-62B95C4E74A0}" presName="spaceRect" presStyleCnt="0"/>
      <dgm:spPr/>
    </dgm:pt>
    <dgm:pt modelId="{3CECF7AB-FE2F-4487-B003-E74603CBAA0B}" type="pres">
      <dgm:prSet presAssocID="{DE20DE53-AA1B-4119-97D7-62B95C4E74A0}" presName="parTx" presStyleLbl="revTx" presStyleIdx="0" presStyleCnt="8">
        <dgm:presLayoutVars>
          <dgm:chMax val="0"/>
          <dgm:chPref val="0"/>
        </dgm:presLayoutVars>
      </dgm:prSet>
      <dgm:spPr/>
    </dgm:pt>
    <dgm:pt modelId="{B8373C12-EE94-4C28-BF16-943A5DD8E2B2}" type="pres">
      <dgm:prSet presAssocID="{DE20DE53-AA1B-4119-97D7-62B95C4E74A0}" presName="desTx" presStyleLbl="revTx" presStyleIdx="1" presStyleCnt="8">
        <dgm:presLayoutVars/>
      </dgm:prSet>
      <dgm:spPr/>
    </dgm:pt>
    <dgm:pt modelId="{2A9ED390-8A56-4F15-BF77-599B2B936106}" type="pres">
      <dgm:prSet presAssocID="{DEA3310F-7B5D-4749-9DE7-9EB419C7FD0F}" presName="sibTrans" presStyleCnt="0"/>
      <dgm:spPr/>
    </dgm:pt>
    <dgm:pt modelId="{68F763C2-B5AB-4C97-8AFA-519E4624116B}" type="pres">
      <dgm:prSet presAssocID="{014FF70B-9D35-43F0-AAD9-E96B65298B76}" presName="compNode" presStyleCnt="0"/>
      <dgm:spPr/>
    </dgm:pt>
    <dgm:pt modelId="{C4537A89-EC5F-41A9-9340-5849C15BAE1C}" type="pres">
      <dgm:prSet presAssocID="{014FF70B-9D35-43F0-AAD9-E96B65298B76}" presName="bgRect" presStyleLbl="bgShp" presStyleIdx="1" presStyleCnt="4"/>
      <dgm:spPr/>
    </dgm:pt>
    <dgm:pt modelId="{B1B1C491-B220-4B59-B3B7-9381444A51CC}" type="pres">
      <dgm:prSet presAssocID="{014FF70B-9D35-43F0-AAD9-E96B65298B76}" presName="iconRect" presStyleLbl="node1" presStyleIdx="1" presStyleCnt="4"/>
      <dgm:spPr/>
    </dgm:pt>
    <dgm:pt modelId="{9D79C1B4-2609-4B19-BA71-E3DECB6875F0}" type="pres">
      <dgm:prSet presAssocID="{014FF70B-9D35-43F0-AAD9-E96B65298B76}" presName="spaceRect" presStyleCnt="0"/>
      <dgm:spPr/>
    </dgm:pt>
    <dgm:pt modelId="{D51D9B8D-A3BE-4848-BC44-878EB5BC150C}" type="pres">
      <dgm:prSet presAssocID="{014FF70B-9D35-43F0-AAD9-E96B65298B76}" presName="parTx" presStyleLbl="revTx" presStyleIdx="2" presStyleCnt="8">
        <dgm:presLayoutVars>
          <dgm:chMax val="0"/>
          <dgm:chPref val="0"/>
        </dgm:presLayoutVars>
      </dgm:prSet>
      <dgm:spPr/>
    </dgm:pt>
    <dgm:pt modelId="{95DB074F-A1F8-4DCC-A286-75F93C4E2165}" type="pres">
      <dgm:prSet presAssocID="{014FF70B-9D35-43F0-AAD9-E96B65298B76}" presName="desTx" presStyleLbl="revTx" presStyleIdx="3" presStyleCnt="8">
        <dgm:presLayoutVars/>
      </dgm:prSet>
      <dgm:spPr/>
    </dgm:pt>
    <dgm:pt modelId="{98B22744-9A63-4837-A600-965F19C88282}" type="pres">
      <dgm:prSet presAssocID="{2947E988-8C8D-42EC-AFF9-E115DEB1E5AB}" presName="sibTrans" presStyleCnt="0"/>
      <dgm:spPr/>
    </dgm:pt>
    <dgm:pt modelId="{74DC5D49-F16C-49EA-B7B1-12B3E28796EE}" type="pres">
      <dgm:prSet presAssocID="{D0767BE1-CC1B-43A0-98A9-6602C44BC1A7}" presName="compNode" presStyleCnt="0"/>
      <dgm:spPr/>
    </dgm:pt>
    <dgm:pt modelId="{CD45609B-D42F-478F-A40A-677E9EFCE915}" type="pres">
      <dgm:prSet presAssocID="{D0767BE1-CC1B-43A0-98A9-6602C44BC1A7}" presName="bgRect" presStyleLbl="bgShp" presStyleIdx="2" presStyleCnt="4"/>
      <dgm:spPr/>
    </dgm:pt>
    <dgm:pt modelId="{B189C880-E496-4D70-9A16-D9E1A66319D9}" type="pres">
      <dgm:prSet presAssocID="{D0767BE1-CC1B-43A0-98A9-6602C44BC1A7}" presName="icon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ecturer"/>
        </a:ext>
      </dgm:extLst>
    </dgm:pt>
    <dgm:pt modelId="{2DEAD72E-71EA-44E8-94C5-77C3FD3E04DA}" type="pres">
      <dgm:prSet presAssocID="{D0767BE1-CC1B-43A0-98A9-6602C44BC1A7}" presName="spaceRect" presStyleCnt="0"/>
      <dgm:spPr/>
    </dgm:pt>
    <dgm:pt modelId="{79E48787-D046-4120-9CB9-F77F9D32B43E}" type="pres">
      <dgm:prSet presAssocID="{D0767BE1-CC1B-43A0-98A9-6602C44BC1A7}" presName="parTx" presStyleLbl="revTx" presStyleIdx="4" presStyleCnt="8">
        <dgm:presLayoutVars>
          <dgm:chMax val="0"/>
          <dgm:chPref val="0"/>
        </dgm:presLayoutVars>
      </dgm:prSet>
      <dgm:spPr/>
    </dgm:pt>
    <dgm:pt modelId="{62945C96-A152-4039-BAA2-71B593FAA153}" type="pres">
      <dgm:prSet presAssocID="{D0767BE1-CC1B-43A0-98A9-6602C44BC1A7}" presName="desTx" presStyleLbl="revTx" presStyleIdx="5" presStyleCnt="8">
        <dgm:presLayoutVars/>
      </dgm:prSet>
      <dgm:spPr/>
    </dgm:pt>
    <dgm:pt modelId="{3EF01A9E-1BFE-4404-BD0F-F4036EF5EAB0}" type="pres">
      <dgm:prSet presAssocID="{BA60FBA9-DC08-442C-8892-8D3877F14877}" presName="sibTrans" presStyleCnt="0"/>
      <dgm:spPr/>
    </dgm:pt>
    <dgm:pt modelId="{72E3B5A3-118E-4951-BE50-6BBCE804DA4C}" type="pres">
      <dgm:prSet presAssocID="{D9064836-1874-4B8F-BEC4-3C487659C620}" presName="compNode" presStyleCnt="0"/>
      <dgm:spPr/>
    </dgm:pt>
    <dgm:pt modelId="{AC868BE9-F063-4EA3-8D70-96834B7FDD84}" type="pres">
      <dgm:prSet presAssocID="{D9064836-1874-4B8F-BEC4-3C487659C620}" presName="bgRect" presStyleLbl="bgShp" presStyleIdx="3" presStyleCnt="4"/>
      <dgm:spPr/>
    </dgm:pt>
    <dgm:pt modelId="{F36BA485-946D-4008-9D91-091C2936F4FD}" type="pres">
      <dgm:prSet presAssocID="{D9064836-1874-4B8F-BEC4-3C487659C620}" presName="iconRect" presStyleLbl="node1" presStyleIdx="3" presStyleCnt="4"/>
      <dgm:spPr/>
    </dgm:pt>
    <dgm:pt modelId="{2A1D70B0-E2F9-4B92-A663-A643CED86893}" type="pres">
      <dgm:prSet presAssocID="{D9064836-1874-4B8F-BEC4-3C487659C620}" presName="spaceRect" presStyleCnt="0"/>
      <dgm:spPr/>
    </dgm:pt>
    <dgm:pt modelId="{1ABDB1A8-CA66-4046-9442-46FBD9DFBBE6}" type="pres">
      <dgm:prSet presAssocID="{D9064836-1874-4B8F-BEC4-3C487659C620}" presName="parTx" presStyleLbl="revTx" presStyleIdx="6" presStyleCnt="8">
        <dgm:presLayoutVars>
          <dgm:chMax val="0"/>
          <dgm:chPref val="0"/>
        </dgm:presLayoutVars>
      </dgm:prSet>
      <dgm:spPr/>
    </dgm:pt>
    <dgm:pt modelId="{A868F158-3C7D-4F31-97A8-3B99AD39DCF9}" type="pres">
      <dgm:prSet presAssocID="{D9064836-1874-4B8F-BEC4-3C487659C620}" presName="desTx" presStyleLbl="revTx" presStyleIdx="7" presStyleCnt="8">
        <dgm:presLayoutVars/>
      </dgm:prSet>
      <dgm:spPr/>
    </dgm:pt>
  </dgm:ptLst>
  <dgm:cxnLst>
    <dgm:cxn modelId="{8CCFA013-64F6-4F78-A5E0-E700D653F059}" type="presOf" srcId="{68CB39AB-0879-4B51-A948-F3DDC6374AEA}" destId="{22B24545-6674-4C9F-8050-295E896F61AF}" srcOrd="0" destOrd="0" presId="urn:microsoft.com/office/officeart/2018/2/layout/IconVerticalSolidList"/>
    <dgm:cxn modelId="{8529BD1F-94C5-4823-BD5B-0DB50D244CB4}" srcId="{DE20DE53-AA1B-4119-97D7-62B95C4E74A0}" destId="{795E91D8-DFA1-48B8-8E35-0185BD22A249}" srcOrd="0" destOrd="0" parTransId="{1690F9F0-FD26-46AE-ADE1-CE9E786C8054}" sibTransId="{547DB93C-34AA-4C3F-890A-07AEEE81F515}"/>
    <dgm:cxn modelId="{7675E726-D285-456B-9AA4-A02338B99EC8}" type="presOf" srcId="{DE20DE53-AA1B-4119-97D7-62B95C4E74A0}" destId="{3CECF7AB-FE2F-4487-B003-E74603CBAA0B}" srcOrd="0" destOrd="0" presId="urn:microsoft.com/office/officeart/2018/2/layout/IconVerticalSolidList"/>
    <dgm:cxn modelId="{51A1BD40-8666-47B6-A0B8-A45CD0C45703}" srcId="{014FF70B-9D35-43F0-AAD9-E96B65298B76}" destId="{BB725798-8D1E-4249-9866-F3595667B2D6}" srcOrd="0" destOrd="0" parTransId="{E791940B-B0C6-4971-BC4C-C4774542208D}" sibTransId="{39A10731-56E5-4FFE-9336-0D62B4D7EA83}"/>
    <dgm:cxn modelId="{C87E345D-55D9-4B74-AF66-9FFDF1E39871}" type="presOf" srcId="{D9064836-1874-4B8F-BEC4-3C487659C620}" destId="{1ABDB1A8-CA66-4046-9442-46FBD9DFBBE6}" srcOrd="0" destOrd="0" presId="urn:microsoft.com/office/officeart/2018/2/layout/IconVerticalSolidList"/>
    <dgm:cxn modelId="{82176562-7B55-4F80-A80B-5695FC861CCF}" type="presOf" srcId="{795E91D8-DFA1-48B8-8E35-0185BD22A249}" destId="{B8373C12-EE94-4C28-BF16-943A5DD8E2B2}" srcOrd="0" destOrd="0" presId="urn:microsoft.com/office/officeart/2018/2/layout/IconVerticalSolidList"/>
    <dgm:cxn modelId="{60692963-DC65-445E-B9FC-B8E7BA1FFB78}" srcId="{68CB39AB-0879-4B51-A948-F3DDC6374AEA}" destId="{D0767BE1-CC1B-43A0-98A9-6602C44BC1A7}" srcOrd="2" destOrd="0" parTransId="{B8383B95-D1A5-4991-AE65-0DB18D94F5B6}" sibTransId="{BA60FBA9-DC08-442C-8892-8D3877F14877}"/>
    <dgm:cxn modelId="{08EB8F6C-1B7F-4A08-BBDD-F4D652D59BC6}" srcId="{68CB39AB-0879-4B51-A948-F3DDC6374AEA}" destId="{014FF70B-9D35-43F0-AAD9-E96B65298B76}" srcOrd="1" destOrd="0" parTransId="{32CD92B5-0969-4558-8AC9-20520A07568B}" sibTransId="{2947E988-8C8D-42EC-AFF9-E115DEB1E5AB}"/>
    <dgm:cxn modelId="{0F428372-E170-4019-A660-44DE027CB7FE}" type="presOf" srcId="{D0767BE1-CC1B-43A0-98A9-6602C44BC1A7}" destId="{79E48787-D046-4120-9CB9-F77F9D32B43E}" srcOrd="0" destOrd="0" presId="urn:microsoft.com/office/officeart/2018/2/layout/IconVerticalSolidList"/>
    <dgm:cxn modelId="{14EB737D-B02C-44B0-8CCF-21537592697C}" type="presOf" srcId="{BB725798-8D1E-4249-9866-F3595667B2D6}" destId="{95DB074F-A1F8-4DCC-A286-75F93C4E2165}" srcOrd="0" destOrd="0" presId="urn:microsoft.com/office/officeart/2018/2/layout/IconVerticalSolidList"/>
    <dgm:cxn modelId="{CDBD627F-7F31-4B78-A79C-C072BB94E30C}" srcId="{D9064836-1874-4B8F-BEC4-3C487659C620}" destId="{D1DFE8EA-2E8B-4E36-86AF-597BCE207690}" srcOrd="0" destOrd="0" parTransId="{CB403B58-CCF4-492C-B45B-DB30BB25927E}" sibTransId="{49F8ABEC-6A52-4826-92E8-5F707756169E}"/>
    <dgm:cxn modelId="{61DF3083-ED36-439F-AD07-CD337C173DCF}" type="presOf" srcId="{87EDB0CD-79B6-4707-B194-57459658AD6A}" destId="{62945C96-A152-4039-BAA2-71B593FAA153}" srcOrd="0" destOrd="0" presId="urn:microsoft.com/office/officeart/2018/2/layout/IconVerticalSolidList"/>
    <dgm:cxn modelId="{864C0088-48A1-4E71-9882-72E4433409BB}" type="presOf" srcId="{014FF70B-9D35-43F0-AAD9-E96B65298B76}" destId="{D51D9B8D-A3BE-4848-BC44-878EB5BC150C}" srcOrd="0" destOrd="0" presId="urn:microsoft.com/office/officeart/2018/2/layout/IconVerticalSolidList"/>
    <dgm:cxn modelId="{E065358D-701C-4F00-A146-49AFDA3CC9A7}" srcId="{68CB39AB-0879-4B51-A948-F3DDC6374AEA}" destId="{D9064836-1874-4B8F-BEC4-3C487659C620}" srcOrd="3" destOrd="0" parTransId="{62D4AAC1-E189-4CA0-A932-93F4E3025A32}" sibTransId="{9336FFA3-BD53-4429-9B17-379955DF5C6C}"/>
    <dgm:cxn modelId="{670A8390-94E1-4AED-8EB8-FE9E906A70C1}" srcId="{68CB39AB-0879-4B51-A948-F3DDC6374AEA}" destId="{DE20DE53-AA1B-4119-97D7-62B95C4E74A0}" srcOrd="0" destOrd="0" parTransId="{33678673-C4F3-40E7-8B3E-AAA7D573D31E}" sibTransId="{DEA3310F-7B5D-4749-9DE7-9EB419C7FD0F}"/>
    <dgm:cxn modelId="{E68C1CA2-7F6F-44A7-9662-19514CA12156}" srcId="{D0767BE1-CC1B-43A0-98A9-6602C44BC1A7}" destId="{87EDB0CD-79B6-4707-B194-57459658AD6A}" srcOrd="0" destOrd="0" parTransId="{D0B07A4B-2F98-48B7-8505-A52C4BF673FA}" sibTransId="{E15202D4-E9B8-47F3-AED6-969AC2E69CDE}"/>
    <dgm:cxn modelId="{5AE0B8ED-52B2-4CF6-8553-021815DFCB68}" type="presOf" srcId="{D1DFE8EA-2E8B-4E36-86AF-597BCE207690}" destId="{A868F158-3C7D-4F31-97A8-3B99AD39DCF9}" srcOrd="0" destOrd="0" presId="urn:microsoft.com/office/officeart/2018/2/layout/IconVerticalSolidList"/>
    <dgm:cxn modelId="{EEAA77E2-3EEC-45AA-BE40-33C0478C1BAB}" type="presParOf" srcId="{22B24545-6674-4C9F-8050-295E896F61AF}" destId="{6A582C6F-E749-4041-97D8-0FA61BCD8E01}" srcOrd="0" destOrd="0" presId="urn:microsoft.com/office/officeart/2018/2/layout/IconVerticalSolidList"/>
    <dgm:cxn modelId="{1FAC10D5-BFD6-40E2-9651-F95C657EDC37}" type="presParOf" srcId="{6A582C6F-E749-4041-97D8-0FA61BCD8E01}" destId="{E358D35B-EA15-4F37-8755-A9A609FCBD94}" srcOrd="0" destOrd="0" presId="urn:microsoft.com/office/officeart/2018/2/layout/IconVerticalSolidList"/>
    <dgm:cxn modelId="{BBBF6304-CDBB-432F-9846-9485FE6C8D5E}" type="presParOf" srcId="{6A582C6F-E749-4041-97D8-0FA61BCD8E01}" destId="{5AA6BD2B-EE6F-47D0-91DB-5EDDEC6DCEFF}" srcOrd="1" destOrd="0" presId="urn:microsoft.com/office/officeart/2018/2/layout/IconVerticalSolidList"/>
    <dgm:cxn modelId="{ACBF7CE6-0ED3-438C-A587-A0606C213F80}" type="presParOf" srcId="{6A582C6F-E749-4041-97D8-0FA61BCD8E01}" destId="{6FDD6703-A277-41EA-8D3C-2F5B123B51EB}" srcOrd="2" destOrd="0" presId="urn:microsoft.com/office/officeart/2018/2/layout/IconVerticalSolidList"/>
    <dgm:cxn modelId="{CAE77778-95A1-49A0-B561-ED64CCDCB8AD}" type="presParOf" srcId="{6A582C6F-E749-4041-97D8-0FA61BCD8E01}" destId="{3CECF7AB-FE2F-4487-B003-E74603CBAA0B}" srcOrd="3" destOrd="0" presId="urn:microsoft.com/office/officeart/2018/2/layout/IconVerticalSolidList"/>
    <dgm:cxn modelId="{164322D2-F74F-4D16-AB6B-12CB16B4FA07}" type="presParOf" srcId="{6A582C6F-E749-4041-97D8-0FA61BCD8E01}" destId="{B8373C12-EE94-4C28-BF16-943A5DD8E2B2}" srcOrd="4" destOrd="0" presId="urn:microsoft.com/office/officeart/2018/2/layout/IconVerticalSolidList"/>
    <dgm:cxn modelId="{180CDEA4-7BCC-4E77-83A1-08F32D71274D}" type="presParOf" srcId="{22B24545-6674-4C9F-8050-295E896F61AF}" destId="{2A9ED390-8A56-4F15-BF77-599B2B936106}" srcOrd="1" destOrd="0" presId="urn:microsoft.com/office/officeart/2018/2/layout/IconVerticalSolidList"/>
    <dgm:cxn modelId="{B1E6415D-5C6A-45F8-9CE7-4F420EBE1881}" type="presParOf" srcId="{22B24545-6674-4C9F-8050-295E896F61AF}" destId="{68F763C2-B5AB-4C97-8AFA-519E4624116B}" srcOrd="2" destOrd="0" presId="urn:microsoft.com/office/officeart/2018/2/layout/IconVerticalSolidList"/>
    <dgm:cxn modelId="{07549D9E-4EA3-4125-AF31-0E07F72BAD65}" type="presParOf" srcId="{68F763C2-B5AB-4C97-8AFA-519E4624116B}" destId="{C4537A89-EC5F-41A9-9340-5849C15BAE1C}" srcOrd="0" destOrd="0" presId="urn:microsoft.com/office/officeart/2018/2/layout/IconVerticalSolidList"/>
    <dgm:cxn modelId="{F60F666D-3944-44E8-B417-57A976EF460C}" type="presParOf" srcId="{68F763C2-B5AB-4C97-8AFA-519E4624116B}" destId="{B1B1C491-B220-4B59-B3B7-9381444A51CC}" srcOrd="1" destOrd="0" presId="urn:microsoft.com/office/officeart/2018/2/layout/IconVerticalSolidList"/>
    <dgm:cxn modelId="{A725A2B0-2F6F-4483-BC0F-66BF00CE3B33}" type="presParOf" srcId="{68F763C2-B5AB-4C97-8AFA-519E4624116B}" destId="{9D79C1B4-2609-4B19-BA71-E3DECB6875F0}" srcOrd="2" destOrd="0" presId="urn:microsoft.com/office/officeart/2018/2/layout/IconVerticalSolidList"/>
    <dgm:cxn modelId="{56DAC0AD-BC75-406E-B7DA-5E3A073C39E7}" type="presParOf" srcId="{68F763C2-B5AB-4C97-8AFA-519E4624116B}" destId="{D51D9B8D-A3BE-4848-BC44-878EB5BC150C}" srcOrd="3" destOrd="0" presId="urn:microsoft.com/office/officeart/2018/2/layout/IconVerticalSolidList"/>
    <dgm:cxn modelId="{BB63B81E-388C-4732-BC30-612F2BAC6FEF}" type="presParOf" srcId="{68F763C2-B5AB-4C97-8AFA-519E4624116B}" destId="{95DB074F-A1F8-4DCC-A286-75F93C4E2165}" srcOrd="4" destOrd="0" presId="urn:microsoft.com/office/officeart/2018/2/layout/IconVerticalSolidList"/>
    <dgm:cxn modelId="{C597CB28-A832-4205-82BB-A38CBE7FF991}" type="presParOf" srcId="{22B24545-6674-4C9F-8050-295E896F61AF}" destId="{98B22744-9A63-4837-A600-965F19C88282}" srcOrd="3" destOrd="0" presId="urn:microsoft.com/office/officeart/2018/2/layout/IconVerticalSolidList"/>
    <dgm:cxn modelId="{CBB0E110-8B79-45B2-A8BA-97150475EF4E}" type="presParOf" srcId="{22B24545-6674-4C9F-8050-295E896F61AF}" destId="{74DC5D49-F16C-49EA-B7B1-12B3E28796EE}" srcOrd="4" destOrd="0" presId="urn:microsoft.com/office/officeart/2018/2/layout/IconVerticalSolidList"/>
    <dgm:cxn modelId="{2B0B3396-7F2F-4313-902D-AFD9E299CCAC}" type="presParOf" srcId="{74DC5D49-F16C-49EA-B7B1-12B3E28796EE}" destId="{CD45609B-D42F-478F-A40A-677E9EFCE915}" srcOrd="0" destOrd="0" presId="urn:microsoft.com/office/officeart/2018/2/layout/IconVerticalSolidList"/>
    <dgm:cxn modelId="{8F3CD5D0-5F5D-4897-BD33-25CC734851FC}" type="presParOf" srcId="{74DC5D49-F16C-49EA-B7B1-12B3E28796EE}" destId="{B189C880-E496-4D70-9A16-D9E1A66319D9}" srcOrd="1" destOrd="0" presId="urn:microsoft.com/office/officeart/2018/2/layout/IconVerticalSolidList"/>
    <dgm:cxn modelId="{97F5C7DA-3253-400F-8808-4EE555BE8A6C}" type="presParOf" srcId="{74DC5D49-F16C-49EA-B7B1-12B3E28796EE}" destId="{2DEAD72E-71EA-44E8-94C5-77C3FD3E04DA}" srcOrd="2" destOrd="0" presId="urn:microsoft.com/office/officeart/2018/2/layout/IconVerticalSolidList"/>
    <dgm:cxn modelId="{CF86D17B-B745-4A8F-B204-EE418021D264}" type="presParOf" srcId="{74DC5D49-F16C-49EA-B7B1-12B3E28796EE}" destId="{79E48787-D046-4120-9CB9-F77F9D32B43E}" srcOrd="3" destOrd="0" presId="urn:microsoft.com/office/officeart/2018/2/layout/IconVerticalSolidList"/>
    <dgm:cxn modelId="{C65D97FA-C696-4622-9174-E0060B769D3C}" type="presParOf" srcId="{74DC5D49-F16C-49EA-B7B1-12B3E28796EE}" destId="{62945C96-A152-4039-BAA2-71B593FAA153}" srcOrd="4" destOrd="0" presId="urn:microsoft.com/office/officeart/2018/2/layout/IconVerticalSolidList"/>
    <dgm:cxn modelId="{57D0DBFC-05A8-42AC-A9E4-33EFC85E24FD}" type="presParOf" srcId="{22B24545-6674-4C9F-8050-295E896F61AF}" destId="{3EF01A9E-1BFE-4404-BD0F-F4036EF5EAB0}" srcOrd="5" destOrd="0" presId="urn:microsoft.com/office/officeart/2018/2/layout/IconVerticalSolidList"/>
    <dgm:cxn modelId="{359C8D4D-47E8-4D41-A3B1-160B3D1DEDAF}" type="presParOf" srcId="{22B24545-6674-4C9F-8050-295E896F61AF}" destId="{72E3B5A3-118E-4951-BE50-6BBCE804DA4C}" srcOrd="6" destOrd="0" presId="urn:microsoft.com/office/officeart/2018/2/layout/IconVerticalSolidList"/>
    <dgm:cxn modelId="{72613116-214A-450E-8032-01914306AA27}" type="presParOf" srcId="{72E3B5A3-118E-4951-BE50-6BBCE804DA4C}" destId="{AC868BE9-F063-4EA3-8D70-96834B7FDD84}" srcOrd="0" destOrd="0" presId="urn:microsoft.com/office/officeart/2018/2/layout/IconVerticalSolidList"/>
    <dgm:cxn modelId="{989628AC-AB43-457D-A7DC-9B03E19FA8D4}" type="presParOf" srcId="{72E3B5A3-118E-4951-BE50-6BBCE804DA4C}" destId="{F36BA485-946D-4008-9D91-091C2936F4FD}" srcOrd="1" destOrd="0" presId="urn:microsoft.com/office/officeart/2018/2/layout/IconVerticalSolidList"/>
    <dgm:cxn modelId="{3F1612B4-1B2C-4249-B81E-24822EE775ED}" type="presParOf" srcId="{72E3B5A3-118E-4951-BE50-6BBCE804DA4C}" destId="{2A1D70B0-E2F9-4B92-A663-A643CED86893}" srcOrd="2" destOrd="0" presId="urn:microsoft.com/office/officeart/2018/2/layout/IconVerticalSolidList"/>
    <dgm:cxn modelId="{12E3F502-D710-48D7-8C89-588A8D0BBF58}" type="presParOf" srcId="{72E3B5A3-118E-4951-BE50-6BBCE804DA4C}" destId="{1ABDB1A8-CA66-4046-9442-46FBD9DFBBE6}" srcOrd="3" destOrd="0" presId="urn:microsoft.com/office/officeart/2018/2/layout/IconVerticalSolidList"/>
    <dgm:cxn modelId="{3909F6CF-E8C1-48FF-A9A7-71BBA17580AD}" type="presParOf" srcId="{72E3B5A3-118E-4951-BE50-6BBCE804DA4C}" destId="{A868F158-3C7D-4F31-97A8-3B99AD39DCF9}"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88509C-25F1-447A-9827-F16A78AEBDE3}"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83DCDAC-165A-49F0-AEEB-D2B5C202FE6D}">
      <dgm:prSet/>
      <dgm:spPr/>
      <dgm:t>
        <a:bodyPr/>
        <a:lstStyle/>
        <a:p>
          <a:pPr>
            <a:lnSpc>
              <a:spcPct val="100000"/>
            </a:lnSpc>
          </a:pPr>
          <a:r>
            <a:rPr lang="en-US">
              <a:latin typeface=""/>
            </a:rPr>
            <a:t>A question asked of a speaker during their speech</a:t>
          </a:r>
        </a:p>
      </dgm:t>
    </dgm:pt>
    <dgm:pt modelId="{5211E3ED-A57C-43C0-AECE-885AECDCAAEB}" type="parTrans" cxnId="{FEF7C44E-92CA-42FD-8DFF-14C2312180DF}">
      <dgm:prSet/>
      <dgm:spPr/>
      <dgm:t>
        <a:bodyPr/>
        <a:lstStyle/>
        <a:p>
          <a:endParaRPr lang="en-US">
            <a:latin typeface=""/>
          </a:endParaRPr>
        </a:p>
      </dgm:t>
    </dgm:pt>
    <dgm:pt modelId="{4D56FD10-D0D1-4585-994E-2BDEBE28FB9E}" type="sibTrans" cxnId="{FEF7C44E-92CA-42FD-8DFF-14C2312180DF}">
      <dgm:prSet/>
      <dgm:spPr/>
      <dgm:t>
        <a:bodyPr/>
        <a:lstStyle/>
        <a:p>
          <a:pPr>
            <a:lnSpc>
              <a:spcPct val="100000"/>
            </a:lnSpc>
          </a:pPr>
          <a:endParaRPr lang="en-US">
            <a:latin typeface=""/>
          </a:endParaRPr>
        </a:p>
      </dgm:t>
    </dgm:pt>
    <dgm:pt modelId="{9792859E-9ED5-4C38-BE66-97AB4ECB6AAB}">
      <dgm:prSet/>
      <dgm:spPr/>
      <dgm:t>
        <a:bodyPr/>
        <a:lstStyle/>
        <a:p>
          <a:pPr>
            <a:lnSpc>
              <a:spcPct val="100000"/>
            </a:lnSpc>
          </a:pPr>
          <a:r>
            <a:rPr lang="en-US">
              <a:latin typeface=""/>
            </a:rPr>
            <a:t>Each speaker in the debate is obligated to accept two POIs, and offer two POIs throughout the entire debate (not per speaker)</a:t>
          </a:r>
        </a:p>
      </dgm:t>
    </dgm:pt>
    <dgm:pt modelId="{B5D4F68D-F408-4052-BD1E-89BAAA76C5A4}" type="parTrans" cxnId="{2731EA55-5ADD-4B4B-8ED9-18D60D8A89E7}">
      <dgm:prSet/>
      <dgm:spPr/>
      <dgm:t>
        <a:bodyPr/>
        <a:lstStyle/>
        <a:p>
          <a:endParaRPr lang="en-US">
            <a:latin typeface=""/>
          </a:endParaRPr>
        </a:p>
      </dgm:t>
    </dgm:pt>
    <dgm:pt modelId="{42782F39-C8A1-4E00-974E-6DE370DF815C}" type="sibTrans" cxnId="{2731EA55-5ADD-4B4B-8ED9-18D60D8A89E7}">
      <dgm:prSet/>
      <dgm:spPr/>
      <dgm:t>
        <a:bodyPr/>
        <a:lstStyle/>
        <a:p>
          <a:pPr>
            <a:lnSpc>
              <a:spcPct val="100000"/>
            </a:lnSpc>
          </a:pPr>
          <a:endParaRPr lang="en-US">
            <a:latin typeface=""/>
          </a:endParaRPr>
        </a:p>
      </dgm:t>
    </dgm:pt>
    <dgm:pt modelId="{F317BF18-F682-4754-9B29-B621DF7AF1CA}">
      <dgm:prSet/>
      <dgm:spPr/>
      <dgm:t>
        <a:bodyPr/>
        <a:lstStyle/>
        <a:p>
          <a:pPr>
            <a:lnSpc>
              <a:spcPct val="100000"/>
            </a:lnSpc>
          </a:pPr>
          <a:r>
            <a:rPr lang="en-US">
              <a:latin typeface=""/>
            </a:rPr>
            <a:t>POIs cannot be offered in the first or last minute of a speech – there will be a bell 1 min into the speech and when there is 1 min left to go to assist with this</a:t>
          </a:r>
        </a:p>
      </dgm:t>
    </dgm:pt>
    <dgm:pt modelId="{45A4E209-DC38-4B08-AD4A-EA9AF0D66769}" type="parTrans" cxnId="{6B590076-5748-4742-AD4E-1FE094766572}">
      <dgm:prSet/>
      <dgm:spPr/>
      <dgm:t>
        <a:bodyPr/>
        <a:lstStyle/>
        <a:p>
          <a:endParaRPr lang="en-US">
            <a:latin typeface=""/>
          </a:endParaRPr>
        </a:p>
      </dgm:t>
    </dgm:pt>
    <dgm:pt modelId="{5FD6CFD8-BC8A-4DD1-9C4C-97916DC534B9}" type="sibTrans" cxnId="{6B590076-5748-4742-AD4E-1FE094766572}">
      <dgm:prSet/>
      <dgm:spPr/>
      <dgm:t>
        <a:bodyPr/>
        <a:lstStyle/>
        <a:p>
          <a:pPr>
            <a:lnSpc>
              <a:spcPct val="100000"/>
            </a:lnSpc>
          </a:pPr>
          <a:endParaRPr lang="en-US">
            <a:latin typeface=""/>
          </a:endParaRPr>
        </a:p>
      </dgm:t>
    </dgm:pt>
    <dgm:pt modelId="{DC6F32D2-E21D-4B63-9C98-1E76502DC786}">
      <dgm:prSet/>
      <dgm:spPr/>
      <dgm:t>
        <a:bodyPr/>
        <a:lstStyle/>
        <a:p>
          <a:pPr>
            <a:lnSpc>
              <a:spcPct val="100000"/>
            </a:lnSpc>
          </a:pPr>
          <a:r>
            <a:rPr lang="en-US">
              <a:latin typeface=""/>
            </a:rPr>
            <a:t>Purpose: to undercut the point the opposition is currently making, or to force the opposition to respond to a difficult question immediately</a:t>
          </a:r>
        </a:p>
      </dgm:t>
    </dgm:pt>
    <dgm:pt modelId="{1205B3C3-F311-402C-A5E8-02E43264AC06}" type="parTrans" cxnId="{5B935CF8-25C8-4B01-B493-F03CF3D3B558}">
      <dgm:prSet/>
      <dgm:spPr/>
      <dgm:t>
        <a:bodyPr/>
        <a:lstStyle/>
        <a:p>
          <a:endParaRPr lang="en-US">
            <a:latin typeface=""/>
          </a:endParaRPr>
        </a:p>
      </dgm:t>
    </dgm:pt>
    <dgm:pt modelId="{C518F909-2E0C-4E77-8F97-BE4C2BDB0E51}" type="sibTrans" cxnId="{5B935CF8-25C8-4B01-B493-F03CF3D3B558}">
      <dgm:prSet/>
      <dgm:spPr/>
      <dgm:t>
        <a:bodyPr/>
        <a:lstStyle/>
        <a:p>
          <a:pPr>
            <a:lnSpc>
              <a:spcPct val="100000"/>
            </a:lnSpc>
          </a:pPr>
          <a:endParaRPr lang="en-US">
            <a:latin typeface=""/>
          </a:endParaRPr>
        </a:p>
      </dgm:t>
    </dgm:pt>
    <dgm:pt modelId="{8D0E8BF1-CAD1-47EE-AAE0-03976CE0B44F}" type="pres">
      <dgm:prSet presAssocID="{6488509C-25F1-447A-9827-F16A78AEBDE3}" presName="root" presStyleCnt="0">
        <dgm:presLayoutVars>
          <dgm:dir/>
          <dgm:resizeHandles val="exact"/>
        </dgm:presLayoutVars>
      </dgm:prSet>
      <dgm:spPr/>
    </dgm:pt>
    <dgm:pt modelId="{B857C16E-7789-4CA5-989D-6B67DE6E2AA5}" type="pres">
      <dgm:prSet presAssocID="{6488509C-25F1-447A-9827-F16A78AEBDE3}" presName="container" presStyleCnt="0">
        <dgm:presLayoutVars>
          <dgm:dir/>
          <dgm:resizeHandles val="exact"/>
        </dgm:presLayoutVars>
      </dgm:prSet>
      <dgm:spPr/>
    </dgm:pt>
    <dgm:pt modelId="{AE6C80B5-DF4B-4AF7-A41B-28D5A2B8D594}" type="pres">
      <dgm:prSet presAssocID="{383DCDAC-165A-49F0-AEEB-D2B5C202FE6D}" presName="compNode" presStyleCnt="0"/>
      <dgm:spPr/>
    </dgm:pt>
    <dgm:pt modelId="{58BCE8CF-7F60-4F7D-B6FC-0272456107BB}" type="pres">
      <dgm:prSet presAssocID="{383DCDAC-165A-49F0-AEEB-D2B5C202FE6D}" presName="iconBgRect" presStyleLbl="bgShp" presStyleIdx="0" presStyleCnt="4"/>
      <dgm:spPr/>
    </dgm:pt>
    <dgm:pt modelId="{4769E8EA-2F80-4F57-850B-52E9C9150994}" type="pres">
      <dgm:prSet presAssocID="{383DCDAC-165A-49F0-AEEB-D2B5C202FE6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C6DA1B34-F23C-4F4E-AD10-BC46A2A7725D}" type="pres">
      <dgm:prSet presAssocID="{383DCDAC-165A-49F0-AEEB-D2B5C202FE6D}" presName="spaceRect" presStyleCnt="0"/>
      <dgm:spPr/>
    </dgm:pt>
    <dgm:pt modelId="{96ED14D2-83BA-42F5-824C-C90110FA009C}" type="pres">
      <dgm:prSet presAssocID="{383DCDAC-165A-49F0-AEEB-D2B5C202FE6D}" presName="textRect" presStyleLbl="revTx" presStyleIdx="0" presStyleCnt="4">
        <dgm:presLayoutVars>
          <dgm:chMax val="1"/>
          <dgm:chPref val="1"/>
        </dgm:presLayoutVars>
      </dgm:prSet>
      <dgm:spPr/>
    </dgm:pt>
    <dgm:pt modelId="{77383445-D6B5-484C-B741-ABC71DC93B43}" type="pres">
      <dgm:prSet presAssocID="{4D56FD10-D0D1-4585-994E-2BDEBE28FB9E}" presName="sibTrans" presStyleLbl="sibTrans2D1" presStyleIdx="0" presStyleCnt="0"/>
      <dgm:spPr/>
    </dgm:pt>
    <dgm:pt modelId="{9C235269-71EC-4F53-8DCD-928CBEFB4217}" type="pres">
      <dgm:prSet presAssocID="{9792859E-9ED5-4C38-BE66-97AB4ECB6AAB}" presName="compNode" presStyleCnt="0"/>
      <dgm:spPr/>
    </dgm:pt>
    <dgm:pt modelId="{1B911F00-ACAF-4FDE-A6EE-5D505B9BC916}" type="pres">
      <dgm:prSet presAssocID="{9792859E-9ED5-4C38-BE66-97AB4ECB6AAB}" presName="iconBgRect" presStyleLbl="bgShp" presStyleIdx="1" presStyleCnt="4"/>
      <dgm:spPr/>
    </dgm:pt>
    <dgm:pt modelId="{E8DF8E6E-C31C-4E99-9DCB-D60E6C42535C}" type="pres">
      <dgm:prSet presAssocID="{9792859E-9ED5-4C38-BE66-97AB4ECB6AA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ard Room"/>
        </a:ext>
      </dgm:extLst>
    </dgm:pt>
    <dgm:pt modelId="{4E39C615-0F38-4DDE-A6EF-4A044E79CD47}" type="pres">
      <dgm:prSet presAssocID="{9792859E-9ED5-4C38-BE66-97AB4ECB6AAB}" presName="spaceRect" presStyleCnt="0"/>
      <dgm:spPr/>
    </dgm:pt>
    <dgm:pt modelId="{70DF7C28-F141-4B26-B47C-C795D5E97C8D}" type="pres">
      <dgm:prSet presAssocID="{9792859E-9ED5-4C38-BE66-97AB4ECB6AAB}" presName="textRect" presStyleLbl="revTx" presStyleIdx="1" presStyleCnt="4">
        <dgm:presLayoutVars>
          <dgm:chMax val="1"/>
          <dgm:chPref val="1"/>
        </dgm:presLayoutVars>
      </dgm:prSet>
      <dgm:spPr/>
    </dgm:pt>
    <dgm:pt modelId="{13AFD24B-1986-494A-9B50-C8FF6BE3616E}" type="pres">
      <dgm:prSet presAssocID="{42782F39-C8A1-4E00-974E-6DE370DF815C}" presName="sibTrans" presStyleLbl="sibTrans2D1" presStyleIdx="0" presStyleCnt="0"/>
      <dgm:spPr/>
    </dgm:pt>
    <dgm:pt modelId="{13060D1A-A477-4682-928B-4DC2A2908C0B}" type="pres">
      <dgm:prSet presAssocID="{F317BF18-F682-4754-9B29-B621DF7AF1CA}" presName="compNode" presStyleCnt="0"/>
      <dgm:spPr/>
    </dgm:pt>
    <dgm:pt modelId="{F9DB63CB-ED6D-422A-806B-51C037FEC3FC}" type="pres">
      <dgm:prSet presAssocID="{F317BF18-F682-4754-9B29-B621DF7AF1CA}" presName="iconBgRect" presStyleLbl="bgShp" presStyleIdx="2" presStyleCnt="4"/>
      <dgm:spPr/>
    </dgm:pt>
    <dgm:pt modelId="{B349C8A9-0861-47B5-A2D3-EA90F27F9F15}" type="pres">
      <dgm:prSet presAssocID="{F317BF18-F682-4754-9B29-B621DF7AF1C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nger"/>
        </a:ext>
      </dgm:extLst>
    </dgm:pt>
    <dgm:pt modelId="{24B6113A-AA16-4BE5-A22B-244B1FA853AD}" type="pres">
      <dgm:prSet presAssocID="{F317BF18-F682-4754-9B29-B621DF7AF1CA}" presName="spaceRect" presStyleCnt="0"/>
      <dgm:spPr/>
    </dgm:pt>
    <dgm:pt modelId="{053650F6-4EE1-4006-BAB0-5E251A4AF18C}" type="pres">
      <dgm:prSet presAssocID="{F317BF18-F682-4754-9B29-B621DF7AF1CA}" presName="textRect" presStyleLbl="revTx" presStyleIdx="2" presStyleCnt="4">
        <dgm:presLayoutVars>
          <dgm:chMax val="1"/>
          <dgm:chPref val="1"/>
        </dgm:presLayoutVars>
      </dgm:prSet>
      <dgm:spPr/>
    </dgm:pt>
    <dgm:pt modelId="{BD3372E3-67FC-42CB-B772-33F57724BD3C}" type="pres">
      <dgm:prSet presAssocID="{5FD6CFD8-BC8A-4DD1-9C4C-97916DC534B9}" presName="sibTrans" presStyleLbl="sibTrans2D1" presStyleIdx="0" presStyleCnt="0"/>
      <dgm:spPr/>
    </dgm:pt>
    <dgm:pt modelId="{1B6807F2-A47E-4434-A9EB-8ACCA0A4F339}" type="pres">
      <dgm:prSet presAssocID="{DC6F32D2-E21D-4B63-9C98-1E76502DC786}" presName="compNode" presStyleCnt="0"/>
      <dgm:spPr/>
    </dgm:pt>
    <dgm:pt modelId="{E85848FB-85B2-4D6C-ADBD-0B6F560C9BD2}" type="pres">
      <dgm:prSet presAssocID="{DC6F32D2-E21D-4B63-9C98-1E76502DC786}" presName="iconBgRect" presStyleLbl="bgShp" presStyleIdx="3" presStyleCnt="4"/>
      <dgm:spPr/>
    </dgm:pt>
    <dgm:pt modelId="{72138B01-8D80-492B-9E69-730FC909A41D}" type="pres">
      <dgm:prSet presAssocID="{DC6F32D2-E21D-4B63-9C98-1E76502DC78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vron Arrows"/>
        </a:ext>
      </dgm:extLst>
    </dgm:pt>
    <dgm:pt modelId="{19BFE347-7436-4C28-B3C9-B68C519696B7}" type="pres">
      <dgm:prSet presAssocID="{DC6F32D2-E21D-4B63-9C98-1E76502DC786}" presName="spaceRect" presStyleCnt="0"/>
      <dgm:spPr/>
    </dgm:pt>
    <dgm:pt modelId="{976C9857-3793-4E67-862C-97FED8C352FE}" type="pres">
      <dgm:prSet presAssocID="{DC6F32D2-E21D-4B63-9C98-1E76502DC786}" presName="textRect" presStyleLbl="revTx" presStyleIdx="3" presStyleCnt="4">
        <dgm:presLayoutVars>
          <dgm:chMax val="1"/>
          <dgm:chPref val="1"/>
        </dgm:presLayoutVars>
      </dgm:prSet>
      <dgm:spPr/>
    </dgm:pt>
  </dgm:ptLst>
  <dgm:cxnLst>
    <dgm:cxn modelId="{E35D9812-3C70-4FDE-89F3-749EBE2B84AB}" type="presOf" srcId="{DC6F32D2-E21D-4B63-9C98-1E76502DC786}" destId="{976C9857-3793-4E67-862C-97FED8C352FE}" srcOrd="0" destOrd="0" presId="urn:microsoft.com/office/officeart/2018/2/layout/IconCircleList"/>
    <dgm:cxn modelId="{D7CFC92F-7963-426B-BBA3-0FD500944286}" type="presOf" srcId="{F317BF18-F682-4754-9B29-B621DF7AF1CA}" destId="{053650F6-4EE1-4006-BAB0-5E251A4AF18C}" srcOrd="0" destOrd="0" presId="urn:microsoft.com/office/officeart/2018/2/layout/IconCircleList"/>
    <dgm:cxn modelId="{9ECF3A5C-07FC-496C-A7CB-2B10A8D542BE}" type="presOf" srcId="{6488509C-25F1-447A-9827-F16A78AEBDE3}" destId="{8D0E8BF1-CAD1-47EE-AAE0-03976CE0B44F}" srcOrd="0" destOrd="0" presId="urn:microsoft.com/office/officeart/2018/2/layout/IconCircleList"/>
    <dgm:cxn modelId="{EC2E6043-2A51-42F2-AC82-96849A103FC7}" type="presOf" srcId="{4D56FD10-D0D1-4585-994E-2BDEBE28FB9E}" destId="{77383445-D6B5-484C-B741-ABC71DC93B43}" srcOrd="0" destOrd="0" presId="urn:microsoft.com/office/officeart/2018/2/layout/IconCircleList"/>
    <dgm:cxn modelId="{FEF7C44E-92CA-42FD-8DFF-14C2312180DF}" srcId="{6488509C-25F1-447A-9827-F16A78AEBDE3}" destId="{383DCDAC-165A-49F0-AEEB-D2B5C202FE6D}" srcOrd="0" destOrd="0" parTransId="{5211E3ED-A57C-43C0-AECE-885AECDCAAEB}" sibTransId="{4D56FD10-D0D1-4585-994E-2BDEBE28FB9E}"/>
    <dgm:cxn modelId="{2731EA55-5ADD-4B4B-8ED9-18D60D8A89E7}" srcId="{6488509C-25F1-447A-9827-F16A78AEBDE3}" destId="{9792859E-9ED5-4C38-BE66-97AB4ECB6AAB}" srcOrd="1" destOrd="0" parTransId="{B5D4F68D-F408-4052-BD1E-89BAAA76C5A4}" sibTransId="{42782F39-C8A1-4E00-974E-6DE370DF815C}"/>
    <dgm:cxn modelId="{6B590076-5748-4742-AD4E-1FE094766572}" srcId="{6488509C-25F1-447A-9827-F16A78AEBDE3}" destId="{F317BF18-F682-4754-9B29-B621DF7AF1CA}" srcOrd="2" destOrd="0" parTransId="{45A4E209-DC38-4B08-AD4A-EA9AF0D66769}" sibTransId="{5FD6CFD8-BC8A-4DD1-9C4C-97916DC534B9}"/>
    <dgm:cxn modelId="{825F948C-A8B5-4760-8B54-256845F9C5C5}" type="presOf" srcId="{42782F39-C8A1-4E00-974E-6DE370DF815C}" destId="{13AFD24B-1986-494A-9B50-C8FF6BE3616E}" srcOrd="0" destOrd="0" presId="urn:microsoft.com/office/officeart/2018/2/layout/IconCircleList"/>
    <dgm:cxn modelId="{64A280A0-CFAB-4F05-BBDE-B102DD9DB753}" type="presOf" srcId="{5FD6CFD8-BC8A-4DD1-9C4C-97916DC534B9}" destId="{BD3372E3-67FC-42CB-B772-33F57724BD3C}" srcOrd="0" destOrd="0" presId="urn:microsoft.com/office/officeart/2018/2/layout/IconCircleList"/>
    <dgm:cxn modelId="{973F08A6-4CD6-4F42-BCEC-2D223A97B8C1}" type="presOf" srcId="{9792859E-9ED5-4C38-BE66-97AB4ECB6AAB}" destId="{70DF7C28-F141-4B26-B47C-C795D5E97C8D}" srcOrd="0" destOrd="0" presId="urn:microsoft.com/office/officeart/2018/2/layout/IconCircleList"/>
    <dgm:cxn modelId="{5B935CF8-25C8-4B01-B493-F03CF3D3B558}" srcId="{6488509C-25F1-447A-9827-F16A78AEBDE3}" destId="{DC6F32D2-E21D-4B63-9C98-1E76502DC786}" srcOrd="3" destOrd="0" parTransId="{1205B3C3-F311-402C-A5E8-02E43264AC06}" sibTransId="{C518F909-2E0C-4E77-8F97-BE4C2BDB0E51}"/>
    <dgm:cxn modelId="{3D1EF2FB-461A-4A17-B72D-F312CB3790CD}" type="presOf" srcId="{383DCDAC-165A-49F0-AEEB-D2B5C202FE6D}" destId="{96ED14D2-83BA-42F5-824C-C90110FA009C}" srcOrd="0" destOrd="0" presId="urn:microsoft.com/office/officeart/2018/2/layout/IconCircleList"/>
    <dgm:cxn modelId="{4065E867-E08F-43B9-8201-38979E738E25}" type="presParOf" srcId="{8D0E8BF1-CAD1-47EE-AAE0-03976CE0B44F}" destId="{B857C16E-7789-4CA5-989D-6B67DE6E2AA5}" srcOrd="0" destOrd="0" presId="urn:microsoft.com/office/officeart/2018/2/layout/IconCircleList"/>
    <dgm:cxn modelId="{0077875A-1021-47B1-8843-84594A9134AC}" type="presParOf" srcId="{B857C16E-7789-4CA5-989D-6B67DE6E2AA5}" destId="{AE6C80B5-DF4B-4AF7-A41B-28D5A2B8D594}" srcOrd="0" destOrd="0" presId="urn:microsoft.com/office/officeart/2018/2/layout/IconCircleList"/>
    <dgm:cxn modelId="{DF148188-8E6D-4A27-A93C-25171B321A20}" type="presParOf" srcId="{AE6C80B5-DF4B-4AF7-A41B-28D5A2B8D594}" destId="{58BCE8CF-7F60-4F7D-B6FC-0272456107BB}" srcOrd="0" destOrd="0" presId="urn:microsoft.com/office/officeart/2018/2/layout/IconCircleList"/>
    <dgm:cxn modelId="{049255FC-1629-40EE-8FAC-6A0D6156234C}" type="presParOf" srcId="{AE6C80B5-DF4B-4AF7-A41B-28D5A2B8D594}" destId="{4769E8EA-2F80-4F57-850B-52E9C9150994}" srcOrd="1" destOrd="0" presId="urn:microsoft.com/office/officeart/2018/2/layout/IconCircleList"/>
    <dgm:cxn modelId="{D17DC20E-326C-46E3-B2E9-BBDE2456FE5D}" type="presParOf" srcId="{AE6C80B5-DF4B-4AF7-A41B-28D5A2B8D594}" destId="{C6DA1B34-F23C-4F4E-AD10-BC46A2A7725D}" srcOrd="2" destOrd="0" presId="urn:microsoft.com/office/officeart/2018/2/layout/IconCircleList"/>
    <dgm:cxn modelId="{A6BAA980-23A7-49C6-9C61-432A1D820788}" type="presParOf" srcId="{AE6C80B5-DF4B-4AF7-A41B-28D5A2B8D594}" destId="{96ED14D2-83BA-42F5-824C-C90110FA009C}" srcOrd="3" destOrd="0" presId="urn:microsoft.com/office/officeart/2018/2/layout/IconCircleList"/>
    <dgm:cxn modelId="{BE59F6DE-7B95-4A94-B894-70698BA8399E}" type="presParOf" srcId="{B857C16E-7789-4CA5-989D-6B67DE6E2AA5}" destId="{77383445-D6B5-484C-B741-ABC71DC93B43}" srcOrd="1" destOrd="0" presId="urn:microsoft.com/office/officeart/2018/2/layout/IconCircleList"/>
    <dgm:cxn modelId="{CFDCBFD3-8899-4761-89A6-D0A5DFF0468A}" type="presParOf" srcId="{B857C16E-7789-4CA5-989D-6B67DE6E2AA5}" destId="{9C235269-71EC-4F53-8DCD-928CBEFB4217}" srcOrd="2" destOrd="0" presId="urn:microsoft.com/office/officeart/2018/2/layout/IconCircleList"/>
    <dgm:cxn modelId="{FF2B3C88-D8E6-4184-9869-5EF2B77B4E1E}" type="presParOf" srcId="{9C235269-71EC-4F53-8DCD-928CBEFB4217}" destId="{1B911F00-ACAF-4FDE-A6EE-5D505B9BC916}" srcOrd="0" destOrd="0" presId="urn:microsoft.com/office/officeart/2018/2/layout/IconCircleList"/>
    <dgm:cxn modelId="{F59C79AA-FF10-4CD6-90B1-A535A2EA436D}" type="presParOf" srcId="{9C235269-71EC-4F53-8DCD-928CBEFB4217}" destId="{E8DF8E6E-C31C-4E99-9DCB-D60E6C42535C}" srcOrd="1" destOrd="0" presId="urn:microsoft.com/office/officeart/2018/2/layout/IconCircleList"/>
    <dgm:cxn modelId="{9A0FF644-474B-45A8-A1ED-059279B4A8E5}" type="presParOf" srcId="{9C235269-71EC-4F53-8DCD-928CBEFB4217}" destId="{4E39C615-0F38-4DDE-A6EF-4A044E79CD47}" srcOrd="2" destOrd="0" presId="urn:microsoft.com/office/officeart/2018/2/layout/IconCircleList"/>
    <dgm:cxn modelId="{9B736793-EC5A-4E61-82CE-5D6763C75C20}" type="presParOf" srcId="{9C235269-71EC-4F53-8DCD-928CBEFB4217}" destId="{70DF7C28-F141-4B26-B47C-C795D5E97C8D}" srcOrd="3" destOrd="0" presId="urn:microsoft.com/office/officeart/2018/2/layout/IconCircleList"/>
    <dgm:cxn modelId="{40DA7353-7586-40A0-B5D2-8520EF20EB7F}" type="presParOf" srcId="{B857C16E-7789-4CA5-989D-6B67DE6E2AA5}" destId="{13AFD24B-1986-494A-9B50-C8FF6BE3616E}" srcOrd="3" destOrd="0" presId="urn:microsoft.com/office/officeart/2018/2/layout/IconCircleList"/>
    <dgm:cxn modelId="{E2076E10-44E8-4300-A918-16DCD4E46AA6}" type="presParOf" srcId="{B857C16E-7789-4CA5-989D-6B67DE6E2AA5}" destId="{13060D1A-A477-4682-928B-4DC2A2908C0B}" srcOrd="4" destOrd="0" presId="urn:microsoft.com/office/officeart/2018/2/layout/IconCircleList"/>
    <dgm:cxn modelId="{E5DA3F5D-5F5C-44EB-BC6A-9AD08D72D578}" type="presParOf" srcId="{13060D1A-A477-4682-928B-4DC2A2908C0B}" destId="{F9DB63CB-ED6D-422A-806B-51C037FEC3FC}" srcOrd="0" destOrd="0" presId="urn:microsoft.com/office/officeart/2018/2/layout/IconCircleList"/>
    <dgm:cxn modelId="{B59FE4F2-CBC7-401D-BE4F-DD5F7939960E}" type="presParOf" srcId="{13060D1A-A477-4682-928B-4DC2A2908C0B}" destId="{B349C8A9-0861-47B5-A2D3-EA90F27F9F15}" srcOrd="1" destOrd="0" presId="urn:microsoft.com/office/officeart/2018/2/layout/IconCircleList"/>
    <dgm:cxn modelId="{44D19668-B184-45B6-ABE9-DB5B9918F87B}" type="presParOf" srcId="{13060D1A-A477-4682-928B-4DC2A2908C0B}" destId="{24B6113A-AA16-4BE5-A22B-244B1FA853AD}" srcOrd="2" destOrd="0" presId="urn:microsoft.com/office/officeart/2018/2/layout/IconCircleList"/>
    <dgm:cxn modelId="{1B9C1E84-B3ED-4059-89F4-027C8F280427}" type="presParOf" srcId="{13060D1A-A477-4682-928B-4DC2A2908C0B}" destId="{053650F6-4EE1-4006-BAB0-5E251A4AF18C}" srcOrd="3" destOrd="0" presId="urn:microsoft.com/office/officeart/2018/2/layout/IconCircleList"/>
    <dgm:cxn modelId="{3D08FDB0-E2C4-4A47-9CEA-C52064A1D53D}" type="presParOf" srcId="{B857C16E-7789-4CA5-989D-6B67DE6E2AA5}" destId="{BD3372E3-67FC-42CB-B772-33F57724BD3C}" srcOrd="5" destOrd="0" presId="urn:microsoft.com/office/officeart/2018/2/layout/IconCircleList"/>
    <dgm:cxn modelId="{EBF0F457-2F40-4186-8E53-9532F4506E02}" type="presParOf" srcId="{B857C16E-7789-4CA5-989D-6B67DE6E2AA5}" destId="{1B6807F2-A47E-4434-A9EB-8ACCA0A4F339}" srcOrd="6" destOrd="0" presId="urn:microsoft.com/office/officeart/2018/2/layout/IconCircleList"/>
    <dgm:cxn modelId="{6A361906-E2B1-4B99-B243-F7185039AFD9}" type="presParOf" srcId="{1B6807F2-A47E-4434-A9EB-8ACCA0A4F339}" destId="{E85848FB-85B2-4D6C-ADBD-0B6F560C9BD2}" srcOrd="0" destOrd="0" presId="urn:microsoft.com/office/officeart/2018/2/layout/IconCircleList"/>
    <dgm:cxn modelId="{7C576964-1065-4C11-9EDF-741BCD5831D7}" type="presParOf" srcId="{1B6807F2-A47E-4434-A9EB-8ACCA0A4F339}" destId="{72138B01-8D80-492B-9E69-730FC909A41D}" srcOrd="1" destOrd="0" presId="urn:microsoft.com/office/officeart/2018/2/layout/IconCircleList"/>
    <dgm:cxn modelId="{10F448F6-D3E2-4B65-B1A5-15FDB7E20DDE}" type="presParOf" srcId="{1B6807F2-A47E-4434-A9EB-8ACCA0A4F339}" destId="{19BFE347-7436-4C28-B3C9-B68C519696B7}" srcOrd="2" destOrd="0" presId="urn:microsoft.com/office/officeart/2018/2/layout/IconCircleList"/>
    <dgm:cxn modelId="{0E220926-BF91-484C-A80A-F9D126A05D2C}" type="presParOf" srcId="{1B6807F2-A47E-4434-A9EB-8ACCA0A4F339}" destId="{976C9857-3793-4E67-862C-97FED8C352F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12BD9-56AF-437E-AC06-10C8CA5B9491}">
      <dsp:nvSpPr>
        <dsp:cNvPr id="0" name=""/>
        <dsp:cNvSpPr/>
      </dsp:nvSpPr>
      <dsp:spPr>
        <a:xfrm>
          <a:off x="3437" y="403162"/>
          <a:ext cx="1861393" cy="1116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Higher Expectations in:</a:t>
          </a:r>
        </a:p>
      </dsp:txBody>
      <dsp:txXfrm>
        <a:off x="3437" y="403162"/>
        <a:ext cx="1861393" cy="1116836"/>
      </dsp:txXfrm>
    </dsp:sp>
    <dsp:sp modelId="{0B563E93-B84A-418A-AA0C-55D82911E417}">
      <dsp:nvSpPr>
        <dsp:cNvPr id="0" name=""/>
        <dsp:cNvSpPr/>
      </dsp:nvSpPr>
      <dsp:spPr>
        <a:xfrm>
          <a:off x="2050970" y="403162"/>
          <a:ext cx="1861393" cy="1116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t>General Knowledge</a:t>
          </a:r>
        </a:p>
      </dsp:txBody>
      <dsp:txXfrm>
        <a:off x="2050970" y="403162"/>
        <a:ext cx="1861393" cy="1116836"/>
      </dsp:txXfrm>
    </dsp:sp>
    <dsp:sp modelId="{D6D75087-750B-41E9-8513-59ED591314E1}">
      <dsp:nvSpPr>
        <dsp:cNvPr id="0" name=""/>
        <dsp:cNvSpPr/>
      </dsp:nvSpPr>
      <dsp:spPr>
        <a:xfrm>
          <a:off x="4098503" y="403162"/>
          <a:ext cx="1861393" cy="1116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t>Rebuttal</a:t>
          </a:r>
        </a:p>
      </dsp:txBody>
      <dsp:txXfrm>
        <a:off x="4098503" y="403162"/>
        <a:ext cx="1861393" cy="1116836"/>
      </dsp:txXfrm>
    </dsp:sp>
    <dsp:sp modelId="{99AA29BB-2926-414E-A1D0-BA069905ABCA}">
      <dsp:nvSpPr>
        <dsp:cNvPr id="0" name=""/>
        <dsp:cNvSpPr/>
      </dsp:nvSpPr>
      <dsp:spPr>
        <a:xfrm>
          <a:off x="6146036" y="403162"/>
          <a:ext cx="1861393" cy="1116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t>Economy of words</a:t>
          </a:r>
        </a:p>
      </dsp:txBody>
      <dsp:txXfrm>
        <a:off x="6146036" y="403162"/>
        <a:ext cx="1861393" cy="1116836"/>
      </dsp:txXfrm>
    </dsp:sp>
    <dsp:sp modelId="{F95E236C-4DC4-4D3B-AABC-B8259B6A0555}">
      <dsp:nvSpPr>
        <dsp:cNvPr id="0" name=""/>
        <dsp:cNvSpPr/>
      </dsp:nvSpPr>
      <dsp:spPr>
        <a:xfrm>
          <a:off x="8193568" y="403162"/>
          <a:ext cx="1861393" cy="1116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t>Models</a:t>
          </a:r>
        </a:p>
      </dsp:txBody>
      <dsp:txXfrm>
        <a:off x="8193568" y="403162"/>
        <a:ext cx="1861393" cy="1116836"/>
      </dsp:txXfrm>
    </dsp:sp>
    <dsp:sp modelId="{0A9CAF5D-0F3B-4FB2-9448-905757D2F09F}">
      <dsp:nvSpPr>
        <dsp:cNvPr id="0" name=""/>
        <dsp:cNvSpPr/>
      </dsp:nvSpPr>
      <dsp:spPr>
        <a:xfrm>
          <a:off x="3437" y="1706138"/>
          <a:ext cx="1861393" cy="1116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Advanced techniques:</a:t>
          </a:r>
        </a:p>
      </dsp:txBody>
      <dsp:txXfrm>
        <a:off x="3437" y="1706138"/>
        <a:ext cx="1861393" cy="1116836"/>
      </dsp:txXfrm>
    </dsp:sp>
    <dsp:sp modelId="{96EBAEC0-69B5-4367-A131-B2DEDB6B5368}">
      <dsp:nvSpPr>
        <dsp:cNvPr id="0" name=""/>
        <dsp:cNvSpPr/>
      </dsp:nvSpPr>
      <dsp:spPr>
        <a:xfrm>
          <a:off x="2050970" y="1706138"/>
          <a:ext cx="1861393" cy="1116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t>Hard/Soft Lines</a:t>
          </a:r>
        </a:p>
      </dsp:txBody>
      <dsp:txXfrm>
        <a:off x="2050970" y="1706138"/>
        <a:ext cx="1861393" cy="1116836"/>
      </dsp:txXfrm>
    </dsp:sp>
    <dsp:sp modelId="{F76D4115-6A8E-4940-8807-4716C926C965}">
      <dsp:nvSpPr>
        <dsp:cNvPr id="0" name=""/>
        <dsp:cNvSpPr/>
      </dsp:nvSpPr>
      <dsp:spPr>
        <a:xfrm>
          <a:off x="4098503" y="1706138"/>
          <a:ext cx="1861393" cy="1116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1" kern="1200" dirty="0"/>
            <a:t>Fundamental clashes</a:t>
          </a:r>
        </a:p>
      </dsp:txBody>
      <dsp:txXfrm>
        <a:off x="4098503" y="1706138"/>
        <a:ext cx="1861393" cy="1116836"/>
      </dsp:txXfrm>
    </dsp:sp>
    <dsp:sp modelId="{E1D1552C-E883-4565-841C-5B7990906BA6}">
      <dsp:nvSpPr>
        <dsp:cNvPr id="0" name=""/>
        <dsp:cNvSpPr/>
      </dsp:nvSpPr>
      <dsp:spPr>
        <a:xfrm>
          <a:off x="6146036" y="1706138"/>
          <a:ext cx="1861393" cy="1116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t>Benchmarks</a:t>
          </a:r>
        </a:p>
      </dsp:txBody>
      <dsp:txXfrm>
        <a:off x="6146036" y="1706138"/>
        <a:ext cx="1861393" cy="1116836"/>
      </dsp:txXfrm>
    </dsp:sp>
    <dsp:sp modelId="{5DB7885C-7AE9-4E04-AFC1-D1E4511C4845}">
      <dsp:nvSpPr>
        <dsp:cNvPr id="0" name=""/>
        <dsp:cNvSpPr/>
      </dsp:nvSpPr>
      <dsp:spPr>
        <a:xfrm>
          <a:off x="8193568" y="1706138"/>
          <a:ext cx="1861393" cy="111683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t>POIs</a:t>
          </a:r>
        </a:p>
      </dsp:txBody>
      <dsp:txXfrm>
        <a:off x="8193568" y="1706138"/>
        <a:ext cx="1861393" cy="11168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9FAB5-DD72-4952-8276-1A03280170A0}">
      <dsp:nvSpPr>
        <dsp:cNvPr id="0" name=""/>
        <dsp:cNvSpPr/>
      </dsp:nvSpPr>
      <dsp:spPr>
        <a:xfrm>
          <a:off x="0" y="873206"/>
          <a:ext cx="6910387" cy="1612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7F7D1F-95AA-4AD0-A53D-B59515662FF3}">
      <dsp:nvSpPr>
        <dsp:cNvPr id="0" name=""/>
        <dsp:cNvSpPr/>
      </dsp:nvSpPr>
      <dsp:spPr>
        <a:xfrm>
          <a:off x="487652" y="1235923"/>
          <a:ext cx="886640" cy="8866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274936-2748-4F47-BB74-E3FBE8CC1087}">
      <dsp:nvSpPr>
        <dsp:cNvPr id="0" name=""/>
        <dsp:cNvSpPr/>
      </dsp:nvSpPr>
      <dsp:spPr>
        <a:xfrm>
          <a:off x="1861945" y="873206"/>
          <a:ext cx="5048441" cy="1612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11" tIns="170611" rIns="170611" bIns="170611" numCol="1" spcCol="1270" anchor="ctr" anchorCtr="0">
          <a:noAutofit/>
        </a:bodyPr>
        <a:lstStyle/>
        <a:p>
          <a:pPr marL="0" lvl="0" indent="0" algn="l" defTabSz="844550">
            <a:lnSpc>
              <a:spcPct val="100000"/>
            </a:lnSpc>
            <a:spcBef>
              <a:spcPct val="0"/>
            </a:spcBef>
            <a:spcAft>
              <a:spcPct val="35000"/>
            </a:spcAft>
            <a:buNone/>
          </a:pPr>
          <a:r>
            <a:rPr lang="en-US" sz="1900" kern="1200">
              <a:latin typeface=""/>
            </a:rPr>
            <a:t>At the senior level, students should also be gathering their information from a range of unbiased sources and presenting well-rounded perspectives on current affairs. </a:t>
          </a:r>
        </a:p>
      </dsp:txBody>
      <dsp:txXfrm>
        <a:off x="1861945" y="873206"/>
        <a:ext cx="5048441" cy="1612073"/>
      </dsp:txXfrm>
    </dsp:sp>
    <dsp:sp modelId="{7451717E-B64C-4475-86C8-7F798ACAAE80}">
      <dsp:nvSpPr>
        <dsp:cNvPr id="0" name=""/>
        <dsp:cNvSpPr/>
      </dsp:nvSpPr>
      <dsp:spPr>
        <a:xfrm>
          <a:off x="0" y="2888298"/>
          <a:ext cx="6910387" cy="1612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4E9AAD-4347-4850-98D9-EECCB54D32B1}">
      <dsp:nvSpPr>
        <dsp:cNvPr id="0" name=""/>
        <dsp:cNvSpPr/>
      </dsp:nvSpPr>
      <dsp:spPr>
        <a:xfrm>
          <a:off x="487652" y="3251015"/>
          <a:ext cx="886640" cy="8866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35A3F28-8085-4B82-80A5-8CFAAA8C028B}">
      <dsp:nvSpPr>
        <dsp:cNvPr id="0" name=""/>
        <dsp:cNvSpPr/>
      </dsp:nvSpPr>
      <dsp:spPr>
        <a:xfrm>
          <a:off x="1861945" y="2888298"/>
          <a:ext cx="5048441" cy="1612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11" tIns="170611" rIns="170611" bIns="170611" numCol="1" spcCol="1270" anchor="ctr" anchorCtr="0">
          <a:noAutofit/>
        </a:bodyPr>
        <a:lstStyle/>
        <a:p>
          <a:pPr marL="0" lvl="0" indent="0" algn="l" defTabSz="844550">
            <a:lnSpc>
              <a:spcPct val="100000"/>
            </a:lnSpc>
            <a:spcBef>
              <a:spcPct val="0"/>
            </a:spcBef>
            <a:spcAft>
              <a:spcPct val="35000"/>
            </a:spcAft>
            <a:buNone/>
          </a:pPr>
          <a:r>
            <a:rPr lang="en-US" sz="1900" kern="1200">
              <a:latin typeface=""/>
            </a:rPr>
            <a:t>Critical, higher-order thinking should be starting to come to the fore in the higher divisions. </a:t>
          </a:r>
        </a:p>
      </dsp:txBody>
      <dsp:txXfrm>
        <a:off x="1861945" y="2888298"/>
        <a:ext cx="5048441" cy="16120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632FC-C4C5-4202-972C-934FE137E7CD}">
      <dsp:nvSpPr>
        <dsp:cNvPr id="0" name=""/>
        <dsp:cNvSpPr/>
      </dsp:nvSpPr>
      <dsp:spPr>
        <a:xfrm>
          <a:off x="0" y="462"/>
          <a:ext cx="10058399" cy="10814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8BE125-4FE8-433E-AE66-D17A378DFAFB}">
      <dsp:nvSpPr>
        <dsp:cNvPr id="0" name=""/>
        <dsp:cNvSpPr/>
      </dsp:nvSpPr>
      <dsp:spPr>
        <a:xfrm>
          <a:off x="327145" y="243793"/>
          <a:ext cx="594810" cy="59481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144062-F63F-4343-9B9C-270F0359E9AD}">
      <dsp:nvSpPr>
        <dsp:cNvPr id="0" name=""/>
        <dsp:cNvSpPr/>
      </dsp:nvSpPr>
      <dsp:spPr>
        <a:xfrm>
          <a:off x="1249101" y="462"/>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977900">
            <a:lnSpc>
              <a:spcPct val="90000"/>
            </a:lnSpc>
            <a:spcBef>
              <a:spcPct val="0"/>
            </a:spcBef>
            <a:spcAft>
              <a:spcPct val="35000"/>
            </a:spcAft>
            <a:buNone/>
          </a:pPr>
          <a:r>
            <a:rPr lang="en-US" sz="2200" kern="1200">
              <a:latin typeface=""/>
            </a:rPr>
            <a:t>By Intermediate A, teams are expected to have a grasp on manner and method. </a:t>
          </a:r>
        </a:p>
      </dsp:txBody>
      <dsp:txXfrm>
        <a:off x="1249101" y="462"/>
        <a:ext cx="8809298" cy="1081473"/>
      </dsp:txXfrm>
    </dsp:sp>
    <dsp:sp modelId="{B3BC5007-EB06-4070-98F7-CF6895B95242}">
      <dsp:nvSpPr>
        <dsp:cNvPr id="0" name=""/>
        <dsp:cNvSpPr/>
      </dsp:nvSpPr>
      <dsp:spPr>
        <a:xfrm>
          <a:off x="0" y="1352303"/>
          <a:ext cx="10058399" cy="10814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2E28EB-5524-43AA-929D-B75567ABC0F7}">
      <dsp:nvSpPr>
        <dsp:cNvPr id="0" name=""/>
        <dsp:cNvSpPr/>
      </dsp:nvSpPr>
      <dsp:spPr>
        <a:xfrm>
          <a:off x="327145" y="1595634"/>
          <a:ext cx="594810" cy="59481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91A30F-B69B-4838-84AB-50B0CB3889B1}">
      <dsp:nvSpPr>
        <dsp:cNvPr id="0" name=""/>
        <dsp:cNvSpPr/>
      </dsp:nvSpPr>
      <dsp:spPr>
        <a:xfrm>
          <a:off x="1249101" y="1352303"/>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977900">
            <a:lnSpc>
              <a:spcPct val="90000"/>
            </a:lnSpc>
            <a:spcBef>
              <a:spcPct val="0"/>
            </a:spcBef>
            <a:spcAft>
              <a:spcPct val="35000"/>
            </a:spcAft>
            <a:buNone/>
          </a:pPr>
          <a:r>
            <a:rPr lang="en-US" sz="2200" kern="1200">
              <a:latin typeface=""/>
            </a:rPr>
            <a:t>That doesn't mean that these criteria are no longer relevant, but simply that as much focus as possible should be on the arguments. </a:t>
          </a:r>
        </a:p>
      </dsp:txBody>
      <dsp:txXfrm>
        <a:off x="1249101" y="1352303"/>
        <a:ext cx="8809298" cy="1081473"/>
      </dsp:txXfrm>
    </dsp:sp>
    <dsp:sp modelId="{AF6F2CDA-AA4F-429B-9EA4-B9F5B81EC6EF}">
      <dsp:nvSpPr>
        <dsp:cNvPr id="0" name=""/>
        <dsp:cNvSpPr/>
      </dsp:nvSpPr>
      <dsp:spPr>
        <a:xfrm>
          <a:off x="0" y="2704144"/>
          <a:ext cx="10058399" cy="10814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A15C0A-22B2-4C42-AF21-7D28B054EA7E}">
      <dsp:nvSpPr>
        <dsp:cNvPr id="0" name=""/>
        <dsp:cNvSpPr/>
      </dsp:nvSpPr>
      <dsp:spPr>
        <a:xfrm>
          <a:off x="327145" y="2947476"/>
          <a:ext cx="594810" cy="59481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F91A29-6C6E-43FD-8084-EC50F3772E97}">
      <dsp:nvSpPr>
        <dsp:cNvPr id="0" name=""/>
        <dsp:cNvSpPr/>
      </dsp:nvSpPr>
      <dsp:spPr>
        <a:xfrm>
          <a:off x="1249101" y="2704144"/>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977900">
            <a:lnSpc>
              <a:spcPct val="90000"/>
            </a:lnSpc>
            <a:spcBef>
              <a:spcPct val="0"/>
            </a:spcBef>
            <a:spcAft>
              <a:spcPct val="35000"/>
            </a:spcAft>
            <a:buNone/>
          </a:pPr>
          <a:r>
            <a:rPr lang="en-US" sz="2200" kern="1200">
              <a:latin typeface=""/>
            </a:rPr>
            <a:t>Timing and manner become less important than who won the debate itself.    </a:t>
          </a:r>
        </a:p>
      </dsp:txBody>
      <dsp:txXfrm>
        <a:off x="1249101" y="2704144"/>
        <a:ext cx="8809298" cy="10814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FCD22-1AB4-CA48-851E-FFB4FDF4EDEC}">
      <dsp:nvSpPr>
        <dsp:cNvPr id="0" name=""/>
        <dsp:cNvSpPr/>
      </dsp:nvSpPr>
      <dsp:spPr>
        <a:xfrm>
          <a:off x="1227" y="456476"/>
          <a:ext cx="4788544" cy="287312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cap="all"/>
          </a:pPr>
          <a:r>
            <a:rPr lang="en-US" sz="2400" kern="1200" cap="none" dirty="0">
              <a:latin typeface="Raleway"/>
            </a:rPr>
            <a:t>In the senior divisions, students should be gaining proficiency in rebuttal strategies, structure and strength. There should be a greater percentage of speeches being spent on rebuttal, especially for third speakers (majority)</a:t>
          </a:r>
        </a:p>
      </dsp:txBody>
      <dsp:txXfrm>
        <a:off x="1227" y="456476"/>
        <a:ext cx="4788544" cy="2873126"/>
      </dsp:txXfrm>
    </dsp:sp>
    <dsp:sp modelId="{22885848-0108-B54D-A0F8-1E8678D2DE43}">
      <dsp:nvSpPr>
        <dsp:cNvPr id="0" name=""/>
        <dsp:cNvSpPr/>
      </dsp:nvSpPr>
      <dsp:spPr>
        <a:xfrm>
          <a:off x="5268627" y="456476"/>
          <a:ext cx="4788544" cy="287312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cap="all"/>
          </a:pPr>
          <a:r>
            <a:rPr lang="en-US" sz="2400" kern="1200" cap="none" dirty="0">
              <a:latin typeface="Raleway"/>
            </a:rPr>
            <a:t>More advanced techniques, such as comparative rebuttal, should be being </a:t>
          </a:r>
          <a:r>
            <a:rPr lang="en-US" sz="2400" kern="1200" cap="none" dirty="0" err="1">
              <a:latin typeface="Raleway"/>
            </a:rPr>
            <a:t>utilised</a:t>
          </a:r>
          <a:r>
            <a:rPr lang="en-US" sz="2400" kern="1200" cap="none" dirty="0">
              <a:latin typeface="Raleway"/>
            </a:rPr>
            <a:t>.</a:t>
          </a:r>
        </a:p>
      </dsp:txBody>
      <dsp:txXfrm>
        <a:off x="5268627" y="456476"/>
        <a:ext cx="4788544" cy="28731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8D35B-EA15-4F37-8755-A9A609FCBD94}">
      <dsp:nvSpPr>
        <dsp:cNvPr id="0" name=""/>
        <dsp:cNvSpPr/>
      </dsp:nvSpPr>
      <dsp:spPr>
        <a:xfrm>
          <a:off x="0" y="2096"/>
          <a:ext cx="6910387" cy="10625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A6BD2B-EE6F-47D0-91DB-5EDDEC6DCEFF}">
      <dsp:nvSpPr>
        <dsp:cNvPr id="0" name=""/>
        <dsp:cNvSpPr/>
      </dsp:nvSpPr>
      <dsp:spPr>
        <a:xfrm>
          <a:off x="321428" y="241175"/>
          <a:ext cx="584416" cy="5844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ECF7AB-FE2F-4487-B003-E74603CBAA0B}">
      <dsp:nvSpPr>
        <dsp:cNvPr id="0" name=""/>
        <dsp:cNvSpPr/>
      </dsp:nvSpPr>
      <dsp:spPr>
        <a:xfrm>
          <a:off x="1227274" y="2096"/>
          <a:ext cx="3109674"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977900">
            <a:lnSpc>
              <a:spcPct val="100000"/>
            </a:lnSpc>
            <a:spcBef>
              <a:spcPct val="0"/>
            </a:spcBef>
            <a:spcAft>
              <a:spcPct val="35000"/>
            </a:spcAft>
            <a:buNone/>
          </a:pPr>
          <a:r>
            <a:rPr lang="en-AU" sz="2200" b="1" kern="1200" dirty="0">
              <a:latin typeface="Raleway"/>
            </a:rPr>
            <a:t>Shopping List Rebuttal</a:t>
          </a:r>
          <a:endParaRPr lang="en-US" sz="2200" kern="1200" dirty="0">
            <a:latin typeface="Raleway"/>
          </a:endParaRPr>
        </a:p>
      </dsp:txBody>
      <dsp:txXfrm>
        <a:off x="1227274" y="2096"/>
        <a:ext cx="3109674" cy="1062575"/>
      </dsp:txXfrm>
    </dsp:sp>
    <dsp:sp modelId="{B8373C12-EE94-4C28-BF16-943A5DD8E2B2}">
      <dsp:nvSpPr>
        <dsp:cNvPr id="0" name=""/>
        <dsp:cNvSpPr/>
      </dsp:nvSpPr>
      <dsp:spPr>
        <a:xfrm>
          <a:off x="4336948" y="2096"/>
          <a:ext cx="2573438"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488950">
            <a:lnSpc>
              <a:spcPct val="100000"/>
            </a:lnSpc>
            <a:spcBef>
              <a:spcPct val="0"/>
            </a:spcBef>
            <a:spcAft>
              <a:spcPct val="35000"/>
            </a:spcAft>
            <a:buNone/>
          </a:pPr>
          <a:r>
            <a:rPr lang="en-AU" sz="1100" kern="1200" dirty="0">
              <a:latin typeface="Raleway"/>
            </a:rPr>
            <a:t>Where the speaker takes individual points presented by the opposition and rebuts them individually</a:t>
          </a:r>
        </a:p>
      </dsp:txBody>
      <dsp:txXfrm>
        <a:off x="4336948" y="2096"/>
        <a:ext cx="2573438" cy="1062575"/>
      </dsp:txXfrm>
    </dsp:sp>
    <dsp:sp modelId="{C4537A89-EC5F-41A9-9340-5849C15BAE1C}">
      <dsp:nvSpPr>
        <dsp:cNvPr id="0" name=""/>
        <dsp:cNvSpPr/>
      </dsp:nvSpPr>
      <dsp:spPr>
        <a:xfrm>
          <a:off x="0" y="1330315"/>
          <a:ext cx="6910387" cy="10625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B1C491-B220-4B59-B3B7-9381444A51CC}">
      <dsp:nvSpPr>
        <dsp:cNvPr id="0" name=""/>
        <dsp:cNvSpPr/>
      </dsp:nvSpPr>
      <dsp:spPr>
        <a:xfrm>
          <a:off x="321428" y="1569394"/>
          <a:ext cx="584416" cy="584416"/>
        </a:xfrm>
        <a:prstGeom prst="rect">
          <a:avLst/>
        </a:prstGeom>
        <a:solidFill>
          <a:schemeClr val="accent3">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1D9B8D-A3BE-4848-BC44-878EB5BC150C}">
      <dsp:nvSpPr>
        <dsp:cNvPr id="0" name=""/>
        <dsp:cNvSpPr/>
      </dsp:nvSpPr>
      <dsp:spPr>
        <a:xfrm>
          <a:off x="1227274" y="1330315"/>
          <a:ext cx="3109674"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977900">
            <a:lnSpc>
              <a:spcPct val="100000"/>
            </a:lnSpc>
            <a:spcBef>
              <a:spcPct val="0"/>
            </a:spcBef>
            <a:spcAft>
              <a:spcPct val="35000"/>
            </a:spcAft>
            <a:buNone/>
          </a:pPr>
          <a:r>
            <a:rPr lang="en-AU" sz="2200" b="1" kern="1200" dirty="0">
              <a:latin typeface="Raleway"/>
            </a:rPr>
            <a:t>Whole Case Rebuttal</a:t>
          </a:r>
          <a:endParaRPr lang="en-US" sz="2200" b="1" kern="1200" dirty="0">
            <a:latin typeface="Raleway"/>
          </a:endParaRPr>
        </a:p>
      </dsp:txBody>
      <dsp:txXfrm>
        <a:off x="1227274" y="1330315"/>
        <a:ext cx="3109674" cy="1062575"/>
      </dsp:txXfrm>
    </dsp:sp>
    <dsp:sp modelId="{95DB074F-A1F8-4DCC-A286-75F93C4E2165}">
      <dsp:nvSpPr>
        <dsp:cNvPr id="0" name=""/>
        <dsp:cNvSpPr/>
      </dsp:nvSpPr>
      <dsp:spPr>
        <a:xfrm>
          <a:off x="4336948" y="1330315"/>
          <a:ext cx="2573438"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488950">
            <a:lnSpc>
              <a:spcPct val="100000"/>
            </a:lnSpc>
            <a:spcBef>
              <a:spcPct val="0"/>
            </a:spcBef>
            <a:spcAft>
              <a:spcPct val="35000"/>
            </a:spcAft>
            <a:buNone/>
          </a:pPr>
          <a:r>
            <a:rPr lang="en-AU" sz="1100" b="0" kern="1200" dirty="0">
              <a:latin typeface="Raleway"/>
            </a:rPr>
            <a:t>Where the takes their opposition’s case line or otherwise core argument and refutes it. Very powerful (aka case comparison)</a:t>
          </a:r>
          <a:endParaRPr lang="en-AU" sz="1100" kern="1200" dirty="0">
            <a:latin typeface="Raleway"/>
          </a:endParaRPr>
        </a:p>
      </dsp:txBody>
      <dsp:txXfrm>
        <a:off x="4336948" y="1330315"/>
        <a:ext cx="2573438" cy="1062575"/>
      </dsp:txXfrm>
    </dsp:sp>
    <dsp:sp modelId="{CD45609B-D42F-478F-A40A-677E9EFCE915}">
      <dsp:nvSpPr>
        <dsp:cNvPr id="0" name=""/>
        <dsp:cNvSpPr/>
      </dsp:nvSpPr>
      <dsp:spPr>
        <a:xfrm>
          <a:off x="0" y="2658534"/>
          <a:ext cx="6910387" cy="10625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89C880-E496-4D70-9A16-D9E1A66319D9}">
      <dsp:nvSpPr>
        <dsp:cNvPr id="0" name=""/>
        <dsp:cNvSpPr/>
      </dsp:nvSpPr>
      <dsp:spPr>
        <a:xfrm>
          <a:off x="321428" y="2897613"/>
          <a:ext cx="584416" cy="5844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E48787-D046-4120-9CB9-F77F9D32B43E}">
      <dsp:nvSpPr>
        <dsp:cNvPr id="0" name=""/>
        <dsp:cNvSpPr/>
      </dsp:nvSpPr>
      <dsp:spPr>
        <a:xfrm>
          <a:off x="1227274" y="2658534"/>
          <a:ext cx="3109674"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977900">
            <a:lnSpc>
              <a:spcPct val="100000"/>
            </a:lnSpc>
            <a:spcBef>
              <a:spcPct val="0"/>
            </a:spcBef>
            <a:spcAft>
              <a:spcPct val="35000"/>
            </a:spcAft>
            <a:buNone/>
          </a:pPr>
          <a:r>
            <a:rPr lang="en-AU" sz="2200" b="1" kern="1200" dirty="0">
              <a:latin typeface="Raleway"/>
            </a:rPr>
            <a:t>Comparative Rebuttal</a:t>
          </a:r>
          <a:endParaRPr lang="en-US" sz="2200" kern="1200" dirty="0">
            <a:latin typeface="Raleway"/>
          </a:endParaRPr>
        </a:p>
      </dsp:txBody>
      <dsp:txXfrm>
        <a:off x="1227274" y="2658534"/>
        <a:ext cx="3109674" cy="1062575"/>
      </dsp:txXfrm>
    </dsp:sp>
    <dsp:sp modelId="{62945C96-A152-4039-BAA2-71B593FAA153}">
      <dsp:nvSpPr>
        <dsp:cNvPr id="0" name=""/>
        <dsp:cNvSpPr/>
      </dsp:nvSpPr>
      <dsp:spPr>
        <a:xfrm>
          <a:off x="4336948" y="2658534"/>
          <a:ext cx="2573438"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488950">
            <a:lnSpc>
              <a:spcPct val="100000"/>
            </a:lnSpc>
            <a:spcBef>
              <a:spcPct val="0"/>
            </a:spcBef>
            <a:spcAft>
              <a:spcPct val="35000"/>
            </a:spcAft>
            <a:buNone/>
          </a:pPr>
          <a:r>
            <a:rPr lang="en-AU" sz="1100" kern="1200" dirty="0">
              <a:latin typeface="Raleway"/>
            </a:rPr>
            <a:t>Speakers take a point that the opposition has presented and use one of your points to directly refute it – hard but impressive</a:t>
          </a:r>
        </a:p>
      </dsp:txBody>
      <dsp:txXfrm>
        <a:off x="4336948" y="2658534"/>
        <a:ext cx="2573438" cy="1062575"/>
      </dsp:txXfrm>
    </dsp:sp>
    <dsp:sp modelId="{AC868BE9-F063-4EA3-8D70-96834B7FDD84}">
      <dsp:nvSpPr>
        <dsp:cNvPr id="0" name=""/>
        <dsp:cNvSpPr/>
      </dsp:nvSpPr>
      <dsp:spPr>
        <a:xfrm>
          <a:off x="0" y="3986753"/>
          <a:ext cx="6910387" cy="10625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6BA485-946D-4008-9D91-091C2936F4FD}">
      <dsp:nvSpPr>
        <dsp:cNvPr id="0" name=""/>
        <dsp:cNvSpPr/>
      </dsp:nvSpPr>
      <dsp:spPr>
        <a:xfrm>
          <a:off x="321428" y="4225832"/>
          <a:ext cx="584416" cy="584416"/>
        </a:xfrm>
        <a:prstGeom prst="rect">
          <a:avLst/>
        </a:prstGeom>
        <a:solidFill>
          <a:schemeClr val="accent5">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BDB1A8-CA66-4046-9442-46FBD9DFBBE6}">
      <dsp:nvSpPr>
        <dsp:cNvPr id="0" name=""/>
        <dsp:cNvSpPr/>
      </dsp:nvSpPr>
      <dsp:spPr>
        <a:xfrm>
          <a:off x="1227274" y="3986753"/>
          <a:ext cx="3109674"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977900">
            <a:lnSpc>
              <a:spcPct val="100000"/>
            </a:lnSpc>
            <a:spcBef>
              <a:spcPct val="0"/>
            </a:spcBef>
            <a:spcAft>
              <a:spcPct val="35000"/>
            </a:spcAft>
            <a:buNone/>
          </a:pPr>
          <a:r>
            <a:rPr lang="en-AU" sz="2200" b="1" kern="1200" dirty="0">
              <a:latin typeface="Raleway"/>
            </a:rPr>
            <a:t>Thematic / Issues-based Rebuttal</a:t>
          </a:r>
        </a:p>
      </dsp:txBody>
      <dsp:txXfrm>
        <a:off x="1227274" y="3986753"/>
        <a:ext cx="3109674" cy="1062575"/>
      </dsp:txXfrm>
    </dsp:sp>
    <dsp:sp modelId="{A868F158-3C7D-4F31-97A8-3B99AD39DCF9}">
      <dsp:nvSpPr>
        <dsp:cNvPr id="0" name=""/>
        <dsp:cNvSpPr/>
      </dsp:nvSpPr>
      <dsp:spPr>
        <a:xfrm>
          <a:off x="4336948" y="3986753"/>
          <a:ext cx="2573438"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488950" rtl="0">
            <a:lnSpc>
              <a:spcPct val="100000"/>
            </a:lnSpc>
            <a:spcBef>
              <a:spcPct val="0"/>
            </a:spcBef>
            <a:spcAft>
              <a:spcPct val="35000"/>
            </a:spcAft>
            <a:buNone/>
          </a:pPr>
          <a:r>
            <a:rPr lang="en-AU" sz="1100" kern="1200" dirty="0">
              <a:latin typeface="Raleway"/>
            </a:rPr>
            <a:t>3rd speakers organise / categorise their rebuttal under key themes or issues</a:t>
          </a:r>
        </a:p>
      </dsp:txBody>
      <dsp:txXfrm>
        <a:off x="4336948" y="3986753"/>
        <a:ext cx="2573438" cy="10625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CE8CF-7F60-4F7D-B6FC-0272456107BB}">
      <dsp:nvSpPr>
        <dsp:cNvPr id="0" name=""/>
        <dsp:cNvSpPr/>
      </dsp:nvSpPr>
      <dsp:spPr>
        <a:xfrm>
          <a:off x="134825" y="275313"/>
          <a:ext cx="1295909" cy="129590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69E8EA-2F80-4F57-850B-52E9C9150994}">
      <dsp:nvSpPr>
        <dsp:cNvPr id="0" name=""/>
        <dsp:cNvSpPr/>
      </dsp:nvSpPr>
      <dsp:spPr>
        <a:xfrm>
          <a:off x="406966" y="547454"/>
          <a:ext cx="751627" cy="7516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ED14D2-83BA-42F5-824C-C90110FA009C}">
      <dsp:nvSpPr>
        <dsp:cNvPr id="0" name=""/>
        <dsp:cNvSpPr/>
      </dsp:nvSpPr>
      <dsp:spPr>
        <a:xfrm>
          <a:off x="1708430" y="275313"/>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latin typeface=""/>
            </a:rPr>
            <a:t>A question asked of a speaker during their speech</a:t>
          </a:r>
        </a:p>
      </dsp:txBody>
      <dsp:txXfrm>
        <a:off x="1708430" y="275313"/>
        <a:ext cx="3054644" cy="1295909"/>
      </dsp:txXfrm>
    </dsp:sp>
    <dsp:sp modelId="{1B911F00-ACAF-4FDE-A6EE-5D505B9BC916}">
      <dsp:nvSpPr>
        <dsp:cNvPr id="0" name=""/>
        <dsp:cNvSpPr/>
      </dsp:nvSpPr>
      <dsp:spPr>
        <a:xfrm>
          <a:off x="5295324" y="275313"/>
          <a:ext cx="1295909" cy="129590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DF8E6E-C31C-4E99-9DCB-D60E6C42535C}">
      <dsp:nvSpPr>
        <dsp:cNvPr id="0" name=""/>
        <dsp:cNvSpPr/>
      </dsp:nvSpPr>
      <dsp:spPr>
        <a:xfrm>
          <a:off x="5567465" y="547454"/>
          <a:ext cx="751627" cy="7516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DF7C28-F141-4B26-B47C-C795D5E97C8D}">
      <dsp:nvSpPr>
        <dsp:cNvPr id="0" name=""/>
        <dsp:cNvSpPr/>
      </dsp:nvSpPr>
      <dsp:spPr>
        <a:xfrm>
          <a:off x="6868929" y="275313"/>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latin typeface=""/>
            </a:rPr>
            <a:t>Each speaker in the debate is obligated to accept two POIs, and offer two POIs throughout the entire debate (not per speaker)</a:t>
          </a:r>
        </a:p>
      </dsp:txBody>
      <dsp:txXfrm>
        <a:off x="6868929" y="275313"/>
        <a:ext cx="3054644" cy="1295909"/>
      </dsp:txXfrm>
    </dsp:sp>
    <dsp:sp modelId="{F9DB63CB-ED6D-422A-806B-51C037FEC3FC}">
      <dsp:nvSpPr>
        <dsp:cNvPr id="0" name=""/>
        <dsp:cNvSpPr/>
      </dsp:nvSpPr>
      <dsp:spPr>
        <a:xfrm>
          <a:off x="134825" y="2214856"/>
          <a:ext cx="1295909" cy="129590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49C8A9-0861-47B5-A2D3-EA90F27F9F15}">
      <dsp:nvSpPr>
        <dsp:cNvPr id="0" name=""/>
        <dsp:cNvSpPr/>
      </dsp:nvSpPr>
      <dsp:spPr>
        <a:xfrm>
          <a:off x="406966" y="2486997"/>
          <a:ext cx="751627" cy="7516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3650F6-4EE1-4006-BAB0-5E251A4AF18C}">
      <dsp:nvSpPr>
        <dsp:cNvPr id="0" name=""/>
        <dsp:cNvSpPr/>
      </dsp:nvSpPr>
      <dsp:spPr>
        <a:xfrm>
          <a:off x="1708430" y="2214856"/>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latin typeface=""/>
            </a:rPr>
            <a:t>POIs cannot be offered in the first or last minute of a speech – there will be a bell 1 min into the speech and when there is 1 min left to go to assist with this</a:t>
          </a:r>
        </a:p>
      </dsp:txBody>
      <dsp:txXfrm>
        <a:off x="1708430" y="2214856"/>
        <a:ext cx="3054644" cy="1295909"/>
      </dsp:txXfrm>
    </dsp:sp>
    <dsp:sp modelId="{E85848FB-85B2-4D6C-ADBD-0B6F560C9BD2}">
      <dsp:nvSpPr>
        <dsp:cNvPr id="0" name=""/>
        <dsp:cNvSpPr/>
      </dsp:nvSpPr>
      <dsp:spPr>
        <a:xfrm>
          <a:off x="5295324" y="2214856"/>
          <a:ext cx="1295909" cy="129590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138B01-8D80-492B-9E69-730FC909A41D}">
      <dsp:nvSpPr>
        <dsp:cNvPr id="0" name=""/>
        <dsp:cNvSpPr/>
      </dsp:nvSpPr>
      <dsp:spPr>
        <a:xfrm>
          <a:off x="5567465" y="2486997"/>
          <a:ext cx="751627" cy="7516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6C9857-3793-4E67-862C-97FED8C352FE}">
      <dsp:nvSpPr>
        <dsp:cNvPr id="0" name=""/>
        <dsp:cNvSpPr/>
      </dsp:nvSpPr>
      <dsp:spPr>
        <a:xfrm>
          <a:off x="6868929" y="2214856"/>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latin typeface=""/>
            </a:rPr>
            <a:t>Purpose: to undercut the point the opposition is currently making, or to force the opposition to respond to a difficult question immediately</a:t>
          </a:r>
        </a:p>
      </dsp:txBody>
      <dsp:txXfrm>
        <a:off x="6868929" y="2214856"/>
        <a:ext cx="3054644" cy="129590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7FF3C-D650-4750-A1AC-7D31A618642E}" type="datetimeFigureOut">
              <a:rPr lang="en-AU" smtClean="0"/>
              <a:t>20/02/2023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1F438-F01A-44AB-A364-36A5713D2D4F}" type="slidenum">
              <a:rPr lang="en-AU" smtClean="0"/>
              <a:t>‹#›</a:t>
            </a:fld>
            <a:endParaRPr lang="en-AU"/>
          </a:p>
        </p:txBody>
      </p:sp>
    </p:spTree>
    <p:extLst>
      <p:ext uri="{BB962C8B-B14F-4D97-AF65-F5344CB8AC3E}">
        <p14:creationId xmlns:p14="http://schemas.microsoft.com/office/powerpoint/2010/main" val="581158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222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19</a:t>
            </a:fld>
            <a:endParaRPr lang="en-AU"/>
          </a:p>
        </p:txBody>
      </p:sp>
    </p:spTree>
    <p:extLst>
      <p:ext uri="{BB962C8B-B14F-4D97-AF65-F5344CB8AC3E}">
        <p14:creationId xmlns:p14="http://schemas.microsoft.com/office/powerpoint/2010/main" val="3426458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21</a:t>
            </a:fld>
            <a:endParaRPr lang="en-AU"/>
          </a:p>
        </p:txBody>
      </p:sp>
    </p:spTree>
    <p:extLst>
      <p:ext uri="{BB962C8B-B14F-4D97-AF65-F5344CB8AC3E}">
        <p14:creationId xmlns:p14="http://schemas.microsoft.com/office/powerpoint/2010/main" val="172413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22</a:t>
            </a:fld>
            <a:endParaRPr lang="en-AU"/>
          </a:p>
        </p:txBody>
      </p:sp>
    </p:spTree>
    <p:extLst>
      <p:ext uri="{BB962C8B-B14F-4D97-AF65-F5344CB8AC3E}">
        <p14:creationId xmlns:p14="http://schemas.microsoft.com/office/powerpoint/2010/main" val="3614075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23</a:t>
            </a:fld>
            <a:endParaRPr lang="en-AU"/>
          </a:p>
        </p:txBody>
      </p:sp>
    </p:spTree>
    <p:extLst>
      <p:ext uri="{BB962C8B-B14F-4D97-AF65-F5344CB8AC3E}">
        <p14:creationId xmlns:p14="http://schemas.microsoft.com/office/powerpoint/2010/main" val="3878282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24</a:t>
            </a:fld>
            <a:endParaRPr lang="en-AU"/>
          </a:p>
        </p:txBody>
      </p:sp>
    </p:spTree>
    <p:extLst>
      <p:ext uri="{BB962C8B-B14F-4D97-AF65-F5344CB8AC3E}">
        <p14:creationId xmlns:p14="http://schemas.microsoft.com/office/powerpoint/2010/main" val="1587096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744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43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27</a:t>
            </a:fld>
            <a:endParaRPr lang="en-AU"/>
          </a:p>
        </p:txBody>
      </p:sp>
    </p:spTree>
    <p:extLst>
      <p:ext uri="{BB962C8B-B14F-4D97-AF65-F5344CB8AC3E}">
        <p14:creationId xmlns:p14="http://schemas.microsoft.com/office/powerpoint/2010/main" val="1082519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a:t>
            </a:fld>
            <a:endParaRPr lang="en-AU"/>
          </a:p>
        </p:txBody>
      </p:sp>
    </p:spTree>
    <p:extLst>
      <p:ext uri="{BB962C8B-B14F-4D97-AF65-F5344CB8AC3E}">
        <p14:creationId xmlns:p14="http://schemas.microsoft.com/office/powerpoint/2010/main" val="3371709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9</a:t>
            </a:fld>
            <a:endParaRPr lang="en-AU"/>
          </a:p>
        </p:txBody>
      </p:sp>
    </p:spTree>
    <p:extLst>
      <p:ext uri="{BB962C8B-B14F-4D97-AF65-F5344CB8AC3E}">
        <p14:creationId xmlns:p14="http://schemas.microsoft.com/office/powerpoint/2010/main" val="3212256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11</a:t>
            </a:fld>
            <a:endParaRPr lang="en-AU"/>
          </a:p>
        </p:txBody>
      </p:sp>
    </p:spTree>
    <p:extLst>
      <p:ext uri="{BB962C8B-B14F-4D97-AF65-F5344CB8AC3E}">
        <p14:creationId xmlns:p14="http://schemas.microsoft.com/office/powerpoint/2010/main" val="168159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13</a:t>
            </a:fld>
            <a:endParaRPr lang="en-AU"/>
          </a:p>
        </p:txBody>
      </p:sp>
    </p:spTree>
    <p:extLst>
      <p:ext uri="{BB962C8B-B14F-4D97-AF65-F5344CB8AC3E}">
        <p14:creationId xmlns:p14="http://schemas.microsoft.com/office/powerpoint/2010/main" val="885453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14</a:t>
            </a:fld>
            <a:endParaRPr lang="en-AU"/>
          </a:p>
        </p:txBody>
      </p:sp>
    </p:spTree>
    <p:extLst>
      <p:ext uri="{BB962C8B-B14F-4D97-AF65-F5344CB8AC3E}">
        <p14:creationId xmlns:p14="http://schemas.microsoft.com/office/powerpoint/2010/main" val="3978279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15</a:t>
            </a:fld>
            <a:endParaRPr lang="en-AU"/>
          </a:p>
        </p:txBody>
      </p:sp>
    </p:spTree>
    <p:extLst>
      <p:ext uri="{BB962C8B-B14F-4D97-AF65-F5344CB8AC3E}">
        <p14:creationId xmlns:p14="http://schemas.microsoft.com/office/powerpoint/2010/main" val="3428823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17</a:t>
            </a:fld>
            <a:endParaRPr lang="en-AU"/>
          </a:p>
        </p:txBody>
      </p:sp>
    </p:spTree>
    <p:extLst>
      <p:ext uri="{BB962C8B-B14F-4D97-AF65-F5344CB8AC3E}">
        <p14:creationId xmlns:p14="http://schemas.microsoft.com/office/powerpoint/2010/main" val="11393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18</a:t>
            </a:fld>
            <a:endParaRPr lang="en-AU"/>
          </a:p>
        </p:txBody>
      </p:sp>
    </p:spTree>
    <p:extLst>
      <p:ext uri="{BB962C8B-B14F-4D97-AF65-F5344CB8AC3E}">
        <p14:creationId xmlns:p14="http://schemas.microsoft.com/office/powerpoint/2010/main" val="357966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2/20/2023</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2343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15600" y="593367"/>
            <a:ext cx="11360800" cy="8312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1" name="Google Shape;21;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940788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2/20/2023</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23437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2/20/2023</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40465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2/20/2023</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762783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2/20/2023</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88359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2/20/2023</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63925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2/20/2023</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68543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2/20/2023</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33393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2/20/2023</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771184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2/20/2023</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01613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2/20/2023</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40465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15600" y="593367"/>
            <a:ext cx="11360800" cy="8312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1" name="Google Shape;21;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700852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2/20/2023</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2/20/2023</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2/20/2023</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2/20/2023</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2/20/2023</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2/20/2023</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2/20/2023</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2/20/2023</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81" r:id="rId10"/>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2/20/2023</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73" r:id="rId1"/>
    <p:sldLayoutId id="2147483672" r:id="rId2"/>
    <p:sldLayoutId id="2147483674" r:id="rId3"/>
    <p:sldLayoutId id="2147483675" r:id="rId4"/>
    <p:sldLayoutId id="2147483676" r:id="rId5"/>
    <p:sldLayoutId id="2147483677" r:id="rId6"/>
    <p:sldLayoutId id="2147483678" r:id="rId7"/>
    <p:sldLayoutId id="2147483679" r:id="rId8"/>
    <p:sldLayoutId id="2147483680" r:id="rId9"/>
    <p:sldLayoutId id="2147483670" r:id="rId10"/>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5.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hyperlink" Target="https://play.kahoot.it/v2/?quizId=28f2a940-2aa2-460a-9ff5-06291dd15f38" TargetMode="Externa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r="26"/>
          <a:stretch/>
        </p:blipFill>
        <p:spPr>
          <a:xfrm>
            <a:off x="-3" y="17928"/>
            <a:ext cx="12188826" cy="6858000"/>
          </a:xfrm>
          <a:prstGeom prst="rect">
            <a:avLst/>
          </a:prstGeom>
        </p:spPr>
      </p:pic>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5597538" y="758952"/>
            <a:ext cx="5558141" cy="3566160"/>
          </a:xfrm>
        </p:spPr>
        <p:txBody>
          <a:bodyPr>
            <a:normAutofit/>
          </a:bodyPr>
          <a:lstStyle/>
          <a:p>
            <a:r>
              <a:rPr lang="en-US" sz="6000" b="1" dirty="0">
                <a:solidFill>
                  <a:schemeClr val="tx1"/>
                </a:solidFill>
                <a:latin typeface=""/>
              </a:rPr>
              <a:t>Established Debaters</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5597538" y="4645152"/>
            <a:ext cx="5560912" cy="1143000"/>
          </a:xfrm>
        </p:spPr>
        <p:txBody>
          <a:bodyPr>
            <a:normAutofit/>
          </a:bodyPr>
          <a:lstStyle/>
          <a:p>
            <a:r>
              <a:rPr lang="en-US" b="1" dirty="0">
                <a:latin typeface=""/>
              </a:rPr>
              <a:t>GCD Summer school 2023</a:t>
            </a:r>
          </a:p>
        </p:txBody>
      </p:sp>
      <p:sp>
        <p:nvSpPr>
          <p:cNvPr id="57" name="Rectangle 56">
            <a:extLst>
              <a:ext uri="{FF2B5EF4-FFF2-40B4-BE49-F238E27FC236}">
                <a16:creationId xmlns:a16="http://schemas.microsoft.com/office/drawing/2014/main" id="{25FBD20C-DCED-4E97-9C65-AA32D674C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939" y="1091146"/>
            <a:ext cx="3694176" cy="45811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descr="Icon&#10;&#10;Description automatically generated with low confidence">
            <a:extLst>
              <a:ext uri="{FF2B5EF4-FFF2-40B4-BE49-F238E27FC236}">
                <a16:creationId xmlns:a16="http://schemas.microsoft.com/office/drawing/2014/main" id="{44AEA6ED-35B4-4CF2-915F-03B25B8DE977}"/>
              </a:ext>
            </a:extLst>
          </p:cNvPr>
          <p:cNvPicPr>
            <a:picLocks noChangeAspect="1"/>
          </p:cNvPicPr>
          <p:nvPr/>
        </p:nvPicPr>
        <p:blipFill rotWithShape="1">
          <a:blip r:embed="rId3">
            <a:extLst>
              <a:ext uri="{28A0092B-C50C-407E-A947-70E740481C1C}">
                <a14:useLocalDpi xmlns:a14="http://schemas.microsoft.com/office/drawing/2010/main" val="0"/>
              </a:ext>
            </a:extLst>
          </a:blip>
          <a:srcRect l="-315" t="1" r="-1334" b="-2124"/>
          <a:stretch/>
        </p:blipFill>
        <p:spPr bwMode="auto">
          <a:xfrm>
            <a:off x="455768" y="688358"/>
            <a:ext cx="4824278" cy="4846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cxnSp>
        <p:nvCxnSpPr>
          <p:cNvPr id="59" name="Straight Connector 58">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43977" y="4474741"/>
            <a:ext cx="5339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B40A8CA7-7D5A-43B0-A1A0-B558ECA9E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descr="Icon&#10;&#10;Description automatically generated">
            <a:extLst>
              <a:ext uri="{FF2B5EF4-FFF2-40B4-BE49-F238E27FC236}">
                <a16:creationId xmlns:a16="http://schemas.microsoft.com/office/drawing/2014/main" id="{1BC255F8-57C7-471B-AE90-E08CFA86B44D}"/>
              </a:ext>
            </a:extLst>
          </p:cNvPr>
          <p:cNvPicPr>
            <a:picLocks noChangeAspect="1"/>
          </p:cNvPicPr>
          <p:nvPr/>
        </p:nvPicPr>
        <p:blipFill>
          <a:blip r:embed="rId4"/>
          <a:stretch>
            <a:fillRect/>
          </a:stretch>
        </p:blipFill>
        <p:spPr>
          <a:xfrm>
            <a:off x="8315842" y="764144"/>
            <a:ext cx="237913" cy="237913"/>
          </a:xfrm>
          <a:prstGeom prst="rect">
            <a:avLst/>
          </a:prstGeom>
        </p:spPr>
      </p:pic>
      <p:sp>
        <p:nvSpPr>
          <p:cNvPr id="21" name="Subtitle 2">
            <a:extLst>
              <a:ext uri="{FF2B5EF4-FFF2-40B4-BE49-F238E27FC236}">
                <a16:creationId xmlns:a16="http://schemas.microsoft.com/office/drawing/2014/main" id="{F486E1F0-3EFE-4128-A7D3-A276F87C4684}"/>
              </a:ext>
            </a:extLst>
          </p:cNvPr>
          <p:cNvSpPr txBox="1">
            <a:spLocks/>
          </p:cNvSpPr>
          <p:nvPr/>
        </p:nvSpPr>
        <p:spPr>
          <a:xfrm>
            <a:off x="8700488" y="361590"/>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dirty="0"/>
              <a:t>@goldcoastdebating</a:t>
            </a:r>
          </a:p>
        </p:txBody>
      </p:sp>
      <p:sp>
        <p:nvSpPr>
          <p:cNvPr id="22" name="Subtitle 2">
            <a:extLst>
              <a:ext uri="{FF2B5EF4-FFF2-40B4-BE49-F238E27FC236}">
                <a16:creationId xmlns:a16="http://schemas.microsoft.com/office/drawing/2014/main" id="{43F50ADE-2017-4011-9D30-55EA2E69EA82}"/>
              </a:ext>
            </a:extLst>
          </p:cNvPr>
          <p:cNvSpPr txBox="1">
            <a:spLocks/>
          </p:cNvSpPr>
          <p:nvPr/>
        </p:nvSpPr>
        <p:spPr>
          <a:xfrm>
            <a:off x="8700488" y="737665"/>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dirty="0"/>
              <a:t>@goldcoastdebating</a:t>
            </a:r>
          </a:p>
        </p:txBody>
      </p:sp>
      <p:pic>
        <p:nvPicPr>
          <p:cNvPr id="1032" name="Picture 8" descr="Website Logo PNG, Web Site Logos Free Download - Free Transparent PNG Logos">
            <a:extLst>
              <a:ext uri="{FF2B5EF4-FFF2-40B4-BE49-F238E27FC236}">
                <a16:creationId xmlns:a16="http://schemas.microsoft.com/office/drawing/2014/main" id="{E7832887-511A-4F47-A587-80CD5969D43C}"/>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313031" y="1159003"/>
            <a:ext cx="257227" cy="25722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2">
            <a:extLst>
              <a:ext uri="{FF2B5EF4-FFF2-40B4-BE49-F238E27FC236}">
                <a16:creationId xmlns:a16="http://schemas.microsoft.com/office/drawing/2014/main" id="{B19986B5-51F8-487D-9FC3-559149059977}"/>
              </a:ext>
            </a:extLst>
          </p:cNvPr>
          <p:cNvSpPr txBox="1">
            <a:spLocks/>
          </p:cNvSpPr>
          <p:nvPr/>
        </p:nvSpPr>
        <p:spPr>
          <a:xfrm>
            <a:off x="8743769" y="1145909"/>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Goldcoastdebating.org</a:t>
            </a:r>
          </a:p>
        </p:txBody>
      </p:sp>
      <p:pic>
        <p:nvPicPr>
          <p:cNvPr id="5" name="Graphic 9">
            <a:extLst>
              <a:ext uri="{FF2B5EF4-FFF2-40B4-BE49-F238E27FC236}">
                <a16:creationId xmlns:a16="http://schemas.microsoft.com/office/drawing/2014/main" id="{BD889023-2492-3CA3-A093-01EF34C5A1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97756" y="380276"/>
            <a:ext cx="272502" cy="212220"/>
          </a:xfrm>
          <a:prstGeom prst="rect">
            <a:avLst/>
          </a:prstGeom>
        </p:spPr>
      </p:pic>
    </p:spTree>
    <p:extLst>
      <p:ext uri="{BB962C8B-B14F-4D97-AF65-F5344CB8AC3E}">
        <p14:creationId xmlns:p14="http://schemas.microsoft.com/office/powerpoint/2010/main" val="185134395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FEBD0D2-AA2A-4936-A509-D629383EFF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8177212" y="634946"/>
            <a:ext cx="3372529" cy="5055904"/>
          </a:xfrm>
        </p:spPr>
        <p:txBody>
          <a:bodyPr anchor="ctr">
            <a:normAutofit/>
          </a:bodyPr>
          <a:lstStyle/>
          <a:p>
            <a:r>
              <a:rPr lang="en-US" b="1">
                <a:latin typeface=""/>
              </a:rPr>
              <a:t>Types of Rebuttal</a:t>
            </a:r>
            <a:endParaRPr lang="en-AU" b="1">
              <a:latin typeface=""/>
            </a:endParaRPr>
          </a:p>
        </p:txBody>
      </p:sp>
      <p:cxnSp>
        <p:nvCxnSpPr>
          <p:cNvPr id="29" name="Straight Connector 28">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6506110-E6E1-4309-83FA-C6B068FA3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4" name="Content Placeholder 2">
            <a:extLst>
              <a:ext uri="{FF2B5EF4-FFF2-40B4-BE49-F238E27FC236}">
                <a16:creationId xmlns:a16="http://schemas.microsoft.com/office/drawing/2014/main" id="{7D1D669D-DF13-09EC-7D3E-18C90E58C1CB}"/>
              </a:ext>
            </a:extLst>
          </p:cNvPr>
          <p:cNvGraphicFramePr>
            <a:graphicFrameLocks noGrp="1"/>
          </p:cNvGraphicFramePr>
          <p:nvPr>
            <p:ph idx="1"/>
            <p:extLst>
              <p:ext uri="{D42A27DB-BD31-4B8C-83A1-F6EECF244321}">
                <p14:modId xmlns:p14="http://schemas.microsoft.com/office/powerpoint/2010/main" val="2326056813"/>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6414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2779F603-B669-4AD6-82F9-E09F7616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758952"/>
            <a:ext cx="5536780" cy="3566160"/>
          </a:xfrm>
        </p:spPr>
        <p:txBody>
          <a:bodyPr vert="horz" lIns="91440" tIns="45720" rIns="91440" bIns="45720" rtlCol="0" anchor="b">
            <a:normAutofit/>
          </a:bodyPr>
          <a:lstStyle/>
          <a:p>
            <a:r>
              <a:rPr lang="en-US" sz="6800" b="1" dirty="0">
                <a:solidFill>
                  <a:schemeClr val="tx1">
                    <a:lumMod val="85000"/>
                    <a:lumOff val="15000"/>
                  </a:schemeClr>
                </a:solidFill>
                <a:latin typeface="Raleway ExtraBold"/>
              </a:rPr>
              <a:t>Other Advanced Techniques</a:t>
            </a:r>
          </a:p>
        </p:txBody>
      </p:sp>
      <p:cxnSp>
        <p:nvCxnSpPr>
          <p:cNvPr id="14" name="Straight Connector 13">
            <a:extLst>
              <a:ext uri="{FF2B5EF4-FFF2-40B4-BE49-F238E27FC236}">
                <a16:creationId xmlns:a16="http://schemas.microsoft.com/office/drawing/2014/main" id="{7ABFD994-C2DC-4E7D-9411-C7FF7813E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7660" y="4485132"/>
            <a:ext cx="5486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Icon&#10;&#10;Description automatically generated with low confidence">
            <a:extLst>
              <a:ext uri="{FF2B5EF4-FFF2-40B4-BE49-F238E27FC236}">
                <a16:creationId xmlns:a16="http://schemas.microsoft.com/office/drawing/2014/main" id="{9241904F-5F6F-46C0-8D48-B6D93EAFA8E2}"/>
              </a:ext>
            </a:extLst>
          </p:cNvPr>
          <p:cNvPicPr>
            <a:picLocks noChangeAspect="1"/>
          </p:cNvPicPr>
          <p:nvPr/>
        </p:nvPicPr>
        <p:blipFill rotWithShape="1">
          <a:blip r:embed="rId3">
            <a:extLst>
              <a:ext uri="{28A0092B-C50C-407E-A947-70E740481C1C}">
                <a14:useLocalDpi xmlns:a14="http://schemas.microsoft.com/office/drawing/2010/main" val="0"/>
              </a:ext>
            </a:extLst>
          </a:blip>
          <a:srcRect l="-879" r="-735" b="-825"/>
          <a:stretch/>
        </p:blipFill>
        <p:spPr bwMode="auto">
          <a:xfrm>
            <a:off x="7545677" y="1258489"/>
            <a:ext cx="3841219" cy="38113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596FA172-921E-4C46-94E3-3FC0695A7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71393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FE1B2C-7BC1-4AE2-9A50-2A4A70A9D6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97E8244A-2C81-4C0E-A929-3EC8EFF35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858749" y="963997"/>
            <a:ext cx="3787457" cy="4938361"/>
          </a:xfrm>
        </p:spPr>
        <p:txBody>
          <a:bodyPr anchor="ctr">
            <a:normAutofit/>
          </a:bodyPr>
          <a:lstStyle/>
          <a:p>
            <a:pPr algn="r"/>
            <a:r>
              <a:rPr lang="en-US" b="1">
                <a:latin typeface=""/>
              </a:rPr>
              <a:t>Models and Counter-Models</a:t>
            </a:r>
            <a:endParaRPr lang="en-AU" b="1">
              <a:latin typeface=""/>
            </a:endParaRPr>
          </a:p>
        </p:txBody>
      </p:sp>
      <p:cxnSp>
        <p:nvCxnSpPr>
          <p:cNvPr id="34" name="Straight Connector 33">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1974"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5301798" y="457201"/>
            <a:ext cx="5968181" cy="5943600"/>
          </a:xfrm>
        </p:spPr>
        <p:txBody>
          <a:bodyPr anchor="ctr">
            <a:normAutofit/>
          </a:bodyPr>
          <a:lstStyle/>
          <a:p>
            <a:pPr>
              <a:lnSpc>
                <a:spcPct val="100000"/>
              </a:lnSpc>
              <a:spcBef>
                <a:spcPts val="700"/>
              </a:spcBef>
              <a:buClr>
                <a:schemeClr val="accent1"/>
              </a:buClr>
              <a:buSzPct val="85000"/>
              <a:buFont typeface="Arial" panose="020B0604020202020204" pitchFamily="34" charset="0"/>
              <a:buChar char="•"/>
              <a:defRPr/>
            </a:pPr>
            <a:r>
              <a:rPr lang="en-US" altLang="en-US" sz="1600">
                <a:latin typeface="Raleway" pitchFamily="2" charset="0"/>
              </a:rPr>
              <a:t>Appearing mostly in “should” debates – which advocate change – teams need to outline </a:t>
            </a:r>
            <a:r>
              <a:rPr lang="en-US" altLang="en-US" sz="1600" i="1">
                <a:latin typeface="Raleway" pitchFamily="2" charset="0"/>
              </a:rPr>
              <a:t>what</a:t>
            </a:r>
            <a:r>
              <a:rPr lang="en-US" altLang="en-US" sz="1600">
                <a:latin typeface="Raleway" pitchFamily="2" charset="0"/>
              </a:rPr>
              <a:t> change they are advocating. How will the change be carried out?</a:t>
            </a:r>
          </a:p>
          <a:p>
            <a:pPr lvl="1">
              <a:spcBef>
                <a:spcPts val="700"/>
              </a:spcBef>
              <a:buClr>
                <a:schemeClr val="accent1"/>
              </a:buClr>
              <a:buSzPct val="85000"/>
              <a:defRPr/>
            </a:pPr>
            <a:r>
              <a:rPr lang="en-US" altLang="en-US" sz="1600">
                <a:latin typeface="Raleway" pitchFamily="2" charset="0"/>
              </a:rPr>
              <a:t>What are the details of the change? Its extent?</a:t>
            </a:r>
          </a:p>
          <a:p>
            <a:pPr>
              <a:lnSpc>
                <a:spcPct val="100000"/>
              </a:lnSpc>
              <a:spcBef>
                <a:spcPts val="700"/>
              </a:spcBef>
              <a:buClr>
                <a:schemeClr val="accent1"/>
              </a:buClr>
              <a:buSzPct val="85000"/>
              <a:defRPr/>
            </a:pPr>
            <a:r>
              <a:rPr lang="en-US" altLang="en-US" sz="1600" b="1" i="1">
                <a:latin typeface="Raleway" pitchFamily="2" charset="0"/>
              </a:rPr>
              <a:t>“University education should be free”</a:t>
            </a:r>
          </a:p>
          <a:p>
            <a:pPr lvl="1">
              <a:spcBef>
                <a:spcPts val="700"/>
              </a:spcBef>
              <a:buClr>
                <a:schemeClr val="accent1"/>
              </a:buClr>
              <a:buSzPct val="85000"/>
              <a:defRPr/>
            </a:pPr>
            <a:r>
              <a:rPr lang="en-US" altLang="en-US" sz="1600">
                <a:latin typeface="Raleway" pitchFamily="2" charset="0"/>
              </a:rPr>
              <a:t>For who? Only those who qualify?</a:t>
            </a:r>
          </a:p>
          <a:p>
            <a:pPr lvl="1">
              <a:spcBef>
                <a:spcPts val="700"/>
              </a:spcBef>
              <a:buClr>
                <a:schemeClr val="accent1"/>
              </a:buClr>
              <a:buSzPct val="85000"/>
              <a:defRPr/>
            </a:pPr>
            <a:r>
              <a:rPr lang="en-US" altLang="en-US" sz="1600">
                <a:latin typeface="Raleway" pitchFamily="2" charset="0"/>
              </a:rPr>
              <a:t>Who would pay for it? The government? </a:t>
            </a:r>
          </a:p>
          <a:p>
            <a:pPr lvl="1">
              <a:spcBef>
                <a:spcPts val="700"/>
              </a:spcBef>
              <a:buClr>
                <a:schemeClr val="accent1"/>
              </a:buClr>
              <a:buSzPct val="85000"/>
              <a:defRPr/>
            </a:pPr>
            <a:r>
              <a:rPr lang="en-US" altLang="en-US" sz="1600">
                <a:latin typeface="Raleway" pitchFamily="2" charset="0"/>
              </a:rPr>
              <a:t>How would this change be carried out? From when?</a:t>
            </a:r>
          </a:p>
          <a:p>
            <a:pPr>
              <a:lnSpc>
                <a:spcPct val="100000"/>
              </a:lnSpc>
              <a:spcBef>
                <a:spcPts val="700"/>
              </a:spcBef>
              <a:buClr>
                <a:schemeClr val="accent1"/>
              </a:buClr>
              <a:buSzPct val="85000"/>
              <a:buFont typeface="Arial" panose="020B0604020202020204" pitchFamily="34" charset="0"/>
              <a:buChar char="•"/>
              <a:defRPr/>
            </a:pPr>
            <a:r>
              <a:rPr lang="en-US" altLang="en-US" sz="1600">
                <a:latin typeface="Raleway" pitchFamily="2" charset="0"/>
              </a:rPr>
              <a:t>Teams don’t need to go into too much detail, just enough so we know exactly </a:t>
            </a:r>
            <a:r>
              <a:rPr lang="en-US" altLang="en-US" sz="1600" i="1">
                <a:latin typeface="Raleway" pitchFamily="2" charset="0"/>
              </a:rPr>
              <a:t>what</a:t>
            </a:r>
            <a:r>
              <a:rPr lang="en-US" altLang="en-US" sz="1600">
                <a:latin typeface="Raleway" pitchFamily="2" charset="0"/>
              </a:rPr>
              <a:t> it is that they’re trying to say should happen, so we don’t waste time debating over that instead of the real issues.</a:t>
            </a:r>
          </a:p>
          <a:p>
            <a:pPr>
              <a:lnSpc>
                <a:spcPct val="100000"/>
              </a:lnSpc>
              <a:spcBef>
                <a:spcPts val="700"/>
              </a:spcBef>
              <a:buClr>
                <a:schemeClr val="accent1"/>
              </a:buClr>
              <a:buSzPct val="85000"/>
              <a:buFont typeface="Arial" panose="020B0604020202020204" pitchFamily="34" charset="0"/>
              <a:buChar char="•"/>
              <a:defRPr/>
            </a:pPr>
            <a:r>
              <a:rPr lang="en-US" altLang="en-US" sz="1600">
                <a:latin typeface="Raleway" pitchFamily="2" charset="0"/>
              </a:rPr>
              <a:t>A model should be introduced by the first speaker after or as a part of their definition.  If a team is advocating for a </a:t>
            </a:r>
            <a:r>
              <a:rPr lang="en-US" altLang="en-US" sz="1600" i="1">
                <a:latin typeface="Raleway" pitchFamily="2" charset="0"/>
              </a:rPr>
              <a:t>change </a:t>
            </a:r>
            <a:r>
              <a:rPr lang="en-US" altLang="en-US" sz="1600">
                <a:latin typeface="Raleway" pitchFamily="2" charset="0"/>
              </a:rPr>
              <a:t>then they must have a model or counter model. </a:t>
            </a:r>
          </a:p>
          <a:p>
            <a:pPr>
              <a:lnSpc>
                <a:spcPct val="100000"/>
              </a:lnSpc>
              <a:spcBef>
                <a:spcPts val="700"/>
              </a:spcBef>
              <a:buClr>
                <a:schemeClr val="accent1"/>
              </a:buClr>
              <a:buSzPct val="85000"/>
              <a:buFont typeface="Arial" panose="020B0604020202020204" pitchFamily="34" charset="0"/>
              <a:buChar char="•"/>
              <a:defRPr/>
            </a:pPr>
            <a:r>
              <a:rPr lang="en-US" altLang="en-US" sz="1600">
                <a:latin typeface="Raleway" pitchFamily="2" charset="0"/>
              </a:rPr>
              <a:t>Negative teams can have counter models (that can be the status quo)</a:t>
            </a:r>
          </a:p>
        </p:txBody>
      </p:sp>
    </p:spTree>
    <p:extLst>
      <p:ext uri="{BB962C8B-B14F-4D97-AF65-F5344CB8AC3E}">
        <p14:creationId xmlns:p14="http://schemas.microsoft.com/office/powerpoint/2010/main" val="1947424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643468" y="643467"/>
            <a:ext cx="3073550" cy="5126203"/>
          </a:xfrm>
        </p:spPr>
        <p:txBody>
          <a:bodyPr anchor="ctr">
            <a:normAutofit/>
          </a:bodyPr>
          <a:lstStyle/>
          <a:p>
            <a:pPr algn="r"/>
            <a:r>
              <a:rPr lang="en-US" b="1">
                <a:latin typeface=""/>
              </a:rPr>
              <a:t>Hard and Soft Lines</a:t>
            </a:r>
            <a:endParaRPr lang="en-AU" b="1">
              <a:latin typeface=""/>
            </a:endParaRPr>
          </a:p>
        </p:txBody>
      </p:sp>
      <p:cxnSp>
        <p:nvCxnSpPr>
          <p:cNvPr id="25" name="Straight Connector 18">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4363786" y="621697"/>
            <a:ext cx="6791894" cy="5147973"/>
          </a:xfrm>
        </p:spPr>
        <p:txBody>
          <a:bodyPr anchor="ctr">
            <a:normAutofit/>
          </a:bodyPr>
          <a:lstStyle/>
          <a:p>
            <a:pPr marL="114300" indent="0">
              <a:lnSpc>
                <a:spcPct val="100000"/>
              </a:lnSpc>
              <a:spcBef>
                <a:spcPts val="0"/>
              </a:spcBef>
              <a:spcAft>
                <a:spcPts val="600"/>
              </a:spcAft>
              <a:buClr>
                <a:srgbClr val="666666"/>
              </a:buClr>
              <a:buSzPts val="1800"/>
              <a:buNone/>
            </a:pPr>
            <a:r>
              <a:rPr lang="en-US" sz="1600" dirty="0">
                <a:latin typeface=""/>
                <a:ea typeface="Source Sans Pro"/>
                <a:cs typeface="Times New Roman" panose="02020603050405020304" pitchFamily="18" charset="0"/>
                <a:sym typeface="Source Sans Pro"/>
              </a:rPr>
              <a:t>Usually come into play for negative teams. </a:t>
            </a:r>
          </a:p>
          <a:p>
            <a:pPr marL="114300" indent="0">
              <a:lnSpc>
                <a:spcPct val="100000"/>
              </a:lnSpc>
              <a:spcBef>
                <a:spcPts val="0"/>
              </a:spcBef>
              <a:spcAft>
                <a:spcPts val="600"/>
              </a:spcAft>
              <a:buClr>
                <a:srgbClr val="666666"/>
              </a:buClr>
              <a:buSzPts val="1800"/>
              <a:buNone/>
            </a:pPr>
            <a:r>
              <a:rPr lang="en-US" sz="1600" dirty="0">
                <a:latin typeface=""/>
                <a:ea typeface="Source Sans Pro"/>
                <a:cs typeface="Times New Roman" panose="02020603050405020304" pitchFamily="18" charset="0"/>
                <a:sym typeface="Source Sans Pro"/>
              </a:rPr>
              <a:t>They pertain to how strongly a negative team refutes the affirmative’s case.</a:t>
            </a:r>
          </a:p>
          <a:p>
            <a:pPr marL="0" lvl="0" indent="0" rtl="0">
              <a:lnSpc>
                <a:spcPct val="100000"/>
              </a:lnSpc>
              <a:spcBef>
                <a:spcPts val="0"/>
              </a:spcBef>
              <a:spcAft>
                <a:spcPts val="600"/>
              </a:spcAft>
              <a:buNone/>
            </a:pPr>
            <a:endParaRPr lang="en-US" sz="1600" dirty="0">
              <a:latin typeface=""/>
              <a:ea typeface="Source Sans Pro"/>
              <a:cs typeface="Times New Roman" panose="02020603050405020304" pitchFamily="18" charset="0"/>
              <a:sym typeface="Source Sans Pro"/>
            </a:endParaRPr>
          </a:p>
          <a:p>
            <a:pPr marL="0" lvl="0" indent="0" rtl="0">
              <a:lnSpc>
                <a:spcPct val="100000"/>
              </a:lnSpc>
              <a:spcBef>
                <a:spcPts val="0"/>
              </a:spcBef>
              <a:spcAft>
                <a:spcPts val="600"/>
              </a:spcAft>
              <a:buClr>
                <a:schemeClr val="dk2"/>
              </a:buClr>
              <a:buSzPts val="1100"/>
              <a:buFont typeface="Arial"/>
              <a:buNone/>
            </a:pPr>
            <a:r>
              <a:rPr lang="en-US" sz="1600" b="1" dirty="0">
                <a:latin typeface=""/>
                <a:ea typeface="Source Sans Pro"/>
                <a:cs typeface="Times New Roman" panose="02020603050405020304" pitchFamily="18" charset="0"/>
                <a:sym typeface="Source Sans Pro"/>
              </a:rPr>
              <a:t>Example</a:t>
            </a:r>
          </a:p>
          <a:p>
            <a:pPr marL="0" lvl="0" indent="0" rtl="0">
              <a:lnSpc>
                <a:spcPct val="100000"/>
              </a:lnSpc>
              <a:spcBef>
                <a:spcPts val="0"/>
              </a:spcBef>
              <a:spcAft>
                <a:spcPts val="600"/>
              </a:spcAft>
              <a:buClr>
                <a:schemeClr val="dk2"/>
              </a:buClr>
              <a:buSzPts val="1100"/>
              <a:buFont typeface="Arial"/>
              <a:buNone/>
            </a:pPr>
            <a:r>
              <a:rPr lang="en-US" sz="1600" b="1" dirty="0">
                <a:latin typeface=""/>
                <a:ea typeface="Source Sans Pro"/>
                <a:cs typeface="Times New Roman" panose="02020603050405020304" pitchFamily="18" charset="0"/>
                <a:sym typeface="Source Sans Pro"/>
              </a:rPr>
              <a:t>Topic:</a:t>
            </a:r>
            <a:r>
              <a:rPr lang="en-US" sz="1600" dirty="0">
                <a:latin typeface=""/>
                <a:ea typeface="Source Sans Pro"/>
                <a:cs typeface="Times New Roman" panose="02020603050405020304" pitchFamily="18" charset="0"/>
                <a:sym typeface="Source Sans Pro"/>
              </a:rPr>
              <a:t> “Generation Z are lazy”</a:t>
            </a:r>
          </a:p>
          <a:p>
            <a:pPr marL="0" lvl="0" indent="0" rtl="0">
              <a:lnSpc>
                <a:spcPct val="100000"/>
              </a:lnSpc>
              <a:spcBef>
                <a:spcPts val="0"/>
              </a:spcBef>
              <a:spcAft>
                <a:spcPts val="600"/>
              </a:spcAft>
              <a:buClr>
                <a:schemeClr val="dk2"/>
              </a:buClr>
              <a:buSzPts val="1100"/>
              <a:buFont typeface="Arial"/>
              <a:buNone/>
            </a:pPr>
            <a:r>
              <a:rPr lang="en-US" sz="1600" b="1" dirty="0">
                <a:latin typeface=""/>
                <a:ea typeface="Source Sans Pro"/>
                <a:cs typeface="Times New Roman" panose="02020603050405020304" pitchFamily="18" charset="0"/>
                <a:sym typeface="Source Sans Pro"/>
              </a:rPr>
              <a:t>Soft negative: </a:t>
            </a:r>
            <a:r>
              <a:rPr lang="en-US" sz="1600" dirty="0">
                <a:latin typeface=""/>
                <a:ea typeface="Source Sans Pro"/>
                <a:cs typeface="Times New Roman" panose="02020603050405020304" pitchFamily="18" charset="0"/>
                <a:sym typeface="Source Sans Pro"/>
              </a:rPr>
              <a:t>Generation Z are not lazy they just work differently, on</a:t>
            </a:r>
          </a:p>
          <a:p>
            <a:pPr marL="0" lvl="0" indent="0" rtl="0">
              <a:lnSpc>
                <a:spcPct val="100000"/>
              </a:lnSpc>
              <a:spcBef>
                <a:spcPts val="0"/>
              </a:spcBef>
              <a:spcAft>
                <a:spcPts val="600"/>
              </a:spcAft>
              <a:buClr>
                <a:schemeClr val="dk2"/>
              </a:buClr>
              <a:buSzPts val="1100"/>
              <a:buFont typeface="Arial"/>
              <a:buNone/>
            </a:pPr>
            <a:r>
              <a:rPr lang="en-US" sz="1600" dirty="0">
                <a:latin typeface=""/>
                <a:ea typeface="Source Sans Pro"/>
                <a:cs typeface="Times New Roman" panose="02020603050405020304" pitchFamily="18" charset="0"/>
                <a:sym typeface="Source Sans Pro"/>
              </a:rPr>
              <a:t>computers etc.</a:t>
            </a:r>
          </a:p>
          <a:p>
            <a:pPr marL="0" lvl="0" indent="0" rtl="0">
              <a:lnSpc>
                <a:spcPct val="100000"/>
              </a:lnSpc>
              <a:spcBef>
                <a:spcPts val="0"/>
              </a:spcBef>
              <a:spcAft>
                <a:spcPts val="600"/>
              </a:spcAft>
              <a:buClr>
                <a:schemeClr val="dk2"/>
              </a:buClr>
              <a:buSzPts val="1100"/>
              <a:buFont typeface="Arial"/>
              <a:buNone/>
            </a:pPr>
            <a:r>
              <a:rPr lang="en-US" sz="1600" b="1" dirty="0">
                <a:latin typeface=""/>
                <a:ea typeface="Source Sans Pro"/>
                <a:cs typeface="Times New Roman" panose="02020603050405020304" pitchFamily="18" charset="0"/>
                <a:sym typeface="Source Sans Pro"/>
              </a:rPr>
              <a:t>Hard negative: </a:t>
            </a:r>
            <a:r>
              <a:rPr lang="en-US" sz="1600" dirty="0">
                <a:latin typeface=""/>
                <a:ea typeface="Source Sans Pro"/>
                <a:cs typeface="Times New Roman" panose="02020603050405020304" pitchFamily="18" charset="0"/>
                <a:sym typeface="Source Sans Pro"/>
              </a:rPr>
              <a:t>Generation Z are incredibly hard-working and possess</a:t>
            </a:r>
          </a:p>
          <a:p>
            <a:pPr marL="0" lvl="0" indent="0" rtl="0">
              <a:lnSpc>
                <a:spcPct val="100000"/>
              </a:lnSpc>
              <a:spcBef>
                <a:spcPts val="0"/>
              </a:spcBef>
              <a:spcAft>
                <a:spcPts val="600"/>
              </a:spcAft>
              <a:buNone/>
            </a:pPr>
            <a:r>
              <a:rPr lang="en-US" sz="1600" dirty="0">
                <a:latin typeface=""/>
                <a:ea typeface="Source Sans Pro"/>
                <a:cs typeface="Times New Roman" panose="02020603050405020304" pitchFamily="18" charset="0"/>
                <a:sym typeface="Source Sans Pro"/>
              </a:rPr>
              <a:t>an impeccable work ethic in all facets of their rich lives.</a:t>
            </a:r>
          </a:p>
          <a:p>
            <a:pPr>
              <a:lnSpc>
                <a:spcPct val="100000"/>
              </a:lnSpc>
              <a:spcBef>
                <a:spcPts val="0"/>
              </a:spcBef>
              <a:spcAft>
                <a:spcPts val="600"/>
              </a:spcAft>
              <a:buFont typeface="Arial" panose="020B0604020202020204" pitchFamily="34" charset="0"/>
              <a:buChar char="•"/>
            </a:pPr>
            <a:endParaRPr lang="en-US" sz="1600" dirty="0">
              <a:latin typeface=""/>
              <a:ea typeface="Source Sans Pro"/>
              <a:cs typeface="Times New Roman" panose="02020603050405020304" pitchFamily="18" charset="0"/>
              <a:sym typeface="Source Sans Pro"/>
            </a:endParaRPr>
          </a:p>
          <a:p>
            <a:pPr>
              <a:lnSpc>
                <a:spcPct val="100000"/>
              </a:lnSpc>
              <a:spcBef>
                <a:spcPts val="0"/>
              </a:spcBef>
              <a:spcAft>
                <a:spcPts val="600"/>
              </a:spcAft>
              <a:buClr>
                <a:schemeClr val="dk2"/>
              </a:buClr>
              <a:buSzPts val="1100"/>
              <a:buFont typeface="Arial" panose="020B0604020202020204" pitchFamily="34" charset="0"/>
              <a:buChar char="•"/>
            </a:pPr>
            <a:r>
              <a:rPr lang="en-US" sz="1600" dirty="0">
                <a:latin typeface=""/>
                <a:ea typeface="Source Sans Pro"/>
                <a:cs typeface="Times New Roman" panose="02020603050405020304" pitchFamily="18" charset="0"/>
                <a:sym typeface="Source Sans Pro"/>
              </a:rPr>
              <a:t> The soft line is not always weaker. It usually is, but sometimes, as perhaps in this instance, it can be more effective.</a:t>
            </a:r>
          </a:p>
          <a:p>
            <a:pPr>
              <a:lnSpc>
                <a:spcPct val="100000"/>
              </a:lnSpc>
              <a:spcBef>
                <a:spcPts val="0"/>
              </a:spcBef>
              <a:spcAft>
                <a:spcPts val="600"/>
              </a:spcAft>
              <a:buClr>
                <a:schemeClr val="dk2"/>
              </a:buClr>
              <a:buSzPts val="1100"/>
              <a:buFont typeface="Arial" panose="020B0604020202020204" pitchFamily="34" charset="0"/>
              <a:buChar char="•"/>
            </a:pPr>
            <a:r>
              <a:rPr lang="en-US" sz="1600" dirty="0">
                <a:latin typeface=""/>
                <a:ea typeface="Source Sans Pro"/>
                <a:cs typeface="Times New Roman" panose="02020603050405020304" pitchFamily="18" charset="0"/>
                <a:sym typeface="Source Sans Pro"/>
              </a:rPr>
              <a:t>Adjudicators – consider the spirit of the debate and whether it is being addressed</a:t>
            </a:r>
          </a:p>
        </p:txBody>
      </p:sp>
      <p:sp>
        <p:nvSpPr>
          <p:cNvPr id="26" name="Rectangle 20">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01022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3">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6963" y="831548"/>
            <a:ext cx="10058400" cy="2355132"/>
          </a:xfrm>
        </p:spPr>
        <p:txBody>
          <a:bodyPr anchor="b">
            <a:normAutofit/>
          </a:bodyPr>
          <a:lstStyle/>
          <a:p>
            <a:r>
              <a:rPr lang="en-US" sz="7200" b="1">
                <a:latin typeface=""/>
              </a:rPr>
              <a:t>Fundamental Clash</a:t>
            </a:r>
            <a:endParaRPr lang="en-AU" sz="7200" b="1">
              <a:latin typeface=""/>
            </a:endParaRPr>
          </a:p>
        </p:txBody>
      </p:sp>
      <p:cxnSp>
        <p:nvCxnSpPr>
          <p:cNvPr id="31" name="Straight Connector 25">
            <a:extLst>
              <a:ext uri="{FF2B5EF4-FFF2-40B4-BE49-F238E27FC236}">
                <a16:creationId xmlns:a16="http://schemas.microsoft.com/office/drawing/2014/main" id="{2253D3D2-93DD-4AE3-9660-D546EF032A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403" y="3429000"/>
            <a:ext cx="9811512"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3671316"/>
            <a:ext cx="10058400" cy="2355132"/>
          </a:xfrm>
        </p:spPr>
        <p:txBody>
          <a:bodyPr vert="horz" lIns="0" tIns="45720" rIns="0" bIns="45720" rtlCol="0" anchor="t">
            <a:normAutofit/>
          </a:bodyPr>
          <a:lstStyle/>
          <a:p>
            <a:pPr>
              <a:lnSpc>
                <a:spcPct val="100000"/>
              </a:lnSpc>
              <a:buFont typeface="Arial" panose="020B0604020202020204" pitchFamily="34" charset="0"/>
              <a:buChar char="•"/>
            </a:pPr>
            <a:r>
              <a:rPr lang="en-US" sz="1600" dirty="0">
                <a:latin typeface=""/>
              </a:rPr>
              <a:t>Often refers to an underlying, political or ideological-based clash in the debate</a:t>
            </a:r>
            <a:endParaRPr lang="en-US"/>
          </a:p>
          <a:p>
            <a:pPr>
              <a:lnSpc>
                <a:spcPct val="100000"/>
              </a:lnSpc>
              <a:buFont typeface="Arial" panose="020B0604020202020204" pitchFamily="34" charset="0"/>
              <a:buChar char="•"/>
            </a:pPr>
            <a:r>
              <a:rPr lang="en-US" sz="1600" dirty="0">
                <a:latin typeface=""/>
              </a:rPr>
              <a:t>Identifying these can help teams take a more well-rounded and sophisticated approach to the debate, as well as draw similarities to other examples/situations</a:t>
            </a:r>
            <a:endParaRPr lang="en-US" sz="1600" b="1" dirty="0">
              <a:latin typeface=""/>
              <a:cs typeface="Times New Roman"/>
            </a:endParaRPr>
          </a:p>
          <a:p>
            <a:pPr marL="0" indent="0">
              <a:lnSpc>
                <a:spcPct val="100000"/>
              </a:lnSpc>
              <a:buNone/>
            </a:pPr>
            <a:r>
              <a:rPr lang="en-US" sz="1600" b="1" dirty="0">
                <a:latin typeface=""/>
                <a:cs typeface="Times New Roman"/>
              </a:rPr>
              <a:t>Example</a:t>
            </a:r>
            <a:endParaRPr lang="en-US" sz="1600">
              <a:latin typeface=""/>
              <a:cs typeface="Times New Roman" panose="02020603050405020304" pitchFamily="18" charset="0"/>
            </a:endParaRPr>
          </a:p>
          <a:p>
            <a:pPr marL="292100" lvl="1" indent="0">
              <a:buNone/>
            </a:pPr>
            <a:r>
              <a:rPr lang="en-US" sz="1600" b="1" u="sng" dirty="0">
                <a:latin typeface=""/>
                <a:cs typeface="Times New Roman"/>
              </a:rPr>
              <a:t>Topic: </a:t>
            </a:r>
            <a:r>
              <a:rPr lang="en-US" sz="1600" b="1" dirty="0">
                <a:latin typeface=""/>
                <a:cs typeface="Times New Roman"/>
              </a:rPr>
              <a:t>Smoking should be banned</a:t>
            </a:r>
            <a:endParaRPr lang="en-US" sz="1600" b="1">
              <a:latin typeface=""/>
              <a:cs typeface="Times New Roman" panose="02020603050405020304" pitchFamily="18" charset="0"/>
            </a:endParaRPr>
          </a:p>
          <a:p>
            <a:pPr marL="292100" lvl="1" indent="0">
              <a:buNone/>
            </a:pPr>
            <a:r>
              <a:rPr lang="en-US" sz="1600" dirty="0">
                <a:latin typeface=""/>
                <a:cs typeface="Times New Roman"/>
              </a:rPr>
              <a:t>The affirmative case argues for a conservative "good of society" standpoint, whilst the negative case comes from a more liberalist, "rights of the individual" perspective</a:t>
            </a:r>
            <a:endParaRPr lang="en-US" sz="1600" b="1">
              <a:latin typeface=""/>
              <a:cs typeface="Times New Roman" panose="02020603050405020304" pitchFamily="18" charset="0"/>
            </a:endParaRPr>
          </a:p>
          <a:p>
            <a:pPr marL="114300" lvl="0" indent="0" rtl="0">
              <a:lnSpc>
                <a:spcPct val="100000"/>
              </a:lnSpc>
              <a:spcBef>
                <a:spcPts val="0"/>
              </a:spcBef>
              <a:spcAft>
                <a:spcPts val="0"/>
              </a:spcAft>
              <a:buClr>
                <a:srgbClr val="666666"/>
              </a:buClr>
              <a:buSzPts val="1800"/>
              <a:buNone/>
            </a:pPr>
            <a:endParaRPr lang="en-US" sz="1600" dirty="0">
              <a:latin typeface="Times New Roman" panose="02020603050405020304" pitchFamily="18" charset="0"/>
              <a:ea typeface="Source Sans Pro"/>
              <a:cs typeface="Times New Roman" panose="02020603050405020304" pitchFamily="18" charset="0"/>
            </a:endParaRPr>
          </a:p>
        </p:txBody>
      </p:sp>
      <p:sp>
        <p:nvSpPr>
          <p:cNvPr id="32" name="Rectangle 27">
            <a:extLst>
              <a:ext uri="{FF2B5EF4-FFF2-40B4-BE49-F238E27FC236}">
                <a16:creationId xmlns:a16="http://schemas.microsoft.com/office/drawing/2014/main" id="{C8C4A29D-5269-414E-AF71-0B9E9252E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51011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92369" y="605896"/>
            <a:ext cx="3642309" cy="5646208"/>
          </a:xfrm>
        </p:spPr>
        <p:txBody>
          <a:bodyPr anchor="ctr">
            <a:normAutofit/>
          </a:bodyPr>
          <a:lstStyle/>
          <a:p>
            <a:r>
              <a:rPr lang="en-US" sz="4400" b="1">
                <a:solidFill>
                  <a:srgbClr val="FFFFFF"/>
                </a:solidFill>
                <a:latin typeface=""/>
              </a:rPr>
              <a:t>Benchmarks</a:t>
            </a:r>
            <a:endParaRPr lang="en-AU" sz="4400" b="1">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5231958" y="605896"/>
            <a:ext cx="5923721" cy="5646208"/>
          </a:xfrm>
        </p:spPr>
        <p:txBody>
          <a:bodyPr vert="horz" lIns="0" tIns="45720" rIns="0" bIns="45720" rtlCol="0" anchor="ctr">
            <a:normAutofit/>
          </a:bodyPr>
          <a:lstStyle/>
          <a:p>
            <a:pPr marL="571500" indent="-457200">
              <a:lnSpc>
                <a:spcPct val="100000"/>
              </a:lnSpc>
              <a:spcBef>
                <a:spcPts val="0"/>
              </a:spcBef>
              <a:spcAft>
                <a:spcPts val="600"/>
              </a:spcAft>
              <a:buClr>
                <a:srgbClr val="666666"/>
              </a:buClr>
              <a:buSzPts val="1800"/>
              <a:buFont typeface="Arial" panose="020B0604020202020204" pitchFamily="34" charset="0"/>
              <a:buChar char="•"/>
            </a:pPr>
            <a:r>
              <a:rPr lang="en-US">
                <a:latin typeface=""/>
                <a:ea typeface="Source Sans Pro"/>
                <a:cs typeface="Times New Roman" panose="02020603050405020304" pitchFamily="18" charset="0"/>
                <a:sym typeface="Source Sans Pro"/>
              </a:rPr>
              <a:t>Help make debates and cases clearer</a:t>
            </a:r>
          </a:p>
          <a:p>
            <a:pPr marL="571500" indent="-457200">
              <a:lnSpc>
                <a:spcPct val="100000"/>
              </a:lnSpc>
              <a:spcBef>
                <a:spcPts val="0"/>
              </a:spcBef>
              <a:spcAft>
                <a:spcPts val="600"/>
              </a:spcAft>
              <a:buClr>
                <a:srgbClr val="666666"/>
              </a:buClr>
              <a:buSzPts val="1800"/>
              <a:buFont typeface="Arial" panose="020B0604020202020204" pitchFamily="34" charset="0"/>
              <a:buChar char="•"/>
            </a:pPr>
            <a:r>
              <a:rPr lang="en-US">
                <a:latin typeface=""/>
                <a:ea typeface="Source Sans Pro"/>
                <a:cs typeface="Times New Roman"/>
                <a:sym typeface="Source Sans Pro"/>
              </a:rPr>
              <a:t>Included in the definition</a:t>
            </a:r>
          </a:p>
          <a:p>
            <a:pPr marL="571500" indent="-457200">
              <a:lnSpc>
                <a:spcPct val="100000"/>
              </a:lnSpc>
              <a:spcBef>
                <a:spcPts val="0"/>
              </a:spcBef>
              <a:spcAft>
                <a:spcPts val="600"/>
              </a:spcAft>
              <a:buClr>
                <a:srgbClr val="666666"/>
              </a:buClr>
              <a:buSzPts val="1800"/>
              <a:buFont typeface="Arial" panose="020B0604020202020204" pitchFamily="34" charset="0"/>
              <a:buChar char="•"/>
            </a:pPr>
            <a:r>
              <a:rPr lang="en-US">
                <a:latin typeface=""/>
                <a:ea typeface="Source Sans Pro"/>
                <a:cs typeface="Times New Roman" panose="02020603050405020304" pitchFamily="18" charset="0"/>
                <a:sym typeface="Source Sans Pro"/>
              </a:rPr>
              <a:t>Benchmarks should be used in “is” or “are” type debates – for example:</a:t>
            </a:r>
            <a:br>
              <a:rPr lang="en-US">
                <a:latin typeface=""/>
                <a:ea typeface="Source Sans Pro"/>
                <a:cs typeface="Times New Roman" panose="02020603050405020304" pitchFamily="18" charset="0"/>
                <a:sym typeface="Source Sans Pro"/>
              </a:rPr>
            </a:br>
            <a:r>
              <a:rPr lang="en-US">
                <a:latin typeface=""/>
                <a:ea typeface="Source Sans Pro"/>
                <a:cs typeface="Times New Roman" panose="02020603050405020304" pitchFamily="18" charset="0"/>
                <a:sym typeface="Source Sans Pro"/>
              </a:rPr>
              <a:t>	</a:t>
            </a:r>
          </a:p>
          <a:p>
            <a:pPr marL="114300" indent="0">
              <a:lnSpc>
                <a:spcPct val="100000"/>
              </a:lnSpc>
              <a:spcBef>
                <a:spcPts val="0"/>
              </a:spcBef>
              <a:spcAft>
                <a:spcPts val="600"/>
              </a:spcAft>
              <a:buClr>
                <a:srgbClr val="666666"/>
              </a:buClr>
              <a:buSzPts val="1800"/>
              <a:buNone/>
            </a:pPr>
            <a:r>
              <a:rPr lang="en-US" b="1">
                <a:latin typeface=""/>
                <a:ea typeface="Source Sans Pro"/>
                <a:cs typeface="Times New Roman" panose="02020603050405020304" pitchFamily="18" charset="0"/>
                <a:sym typeface="Source Sans Pro"/>
              </a:rPr>
              <a:t>“We are the lucky country”</a:t>
            </a:r>
          </a:p>
          <a:p>
            <a:pPr marL="571500" indent="-457200">
              <a:lnSpc>
                <a:spcPct val="100000"/>
              </a:lnSpc>
              <a:spcBef>
                <a:spcPts val="0"/>
              </a:spcBef>
              <a:spcAft>
                <a:spcPts val="600"/>
              </a:spcAft>
              <a:buClr>
                <a:srgbClr val="666666"/>
              </a:buClr>
              <a:buSzPts val="1800"/>
              <a:buFont typeface="Arial" panose="020B0604020202020204" pitchFamily="34" charset="0"/>
              <a:buChar char="•"/>
            </a:pPr>
            <a:r>
              <a:rPr lang="en-US">
                <a:latin typeface=""/>
                <a:ea typeface="Source Sans Pro"/>
                <a:cs typeface="Times New Roman" panose="02020603050405020304" pitchFamily="18" charset="0"/>
                <a:sym typeface="Source Sans Pro"/>
              </a:rPr>
              <a:t>What constitutes lucky? Compared to what countries? </a:t>
            </a:r>
          </a:p>
          <a:p>
            <a:pPr marL="571500" indent="-457200">
              <a:lnSpc>
                <a:spcPct val="100000"/>
              </a:lnSpc>
              <a:spcBef>
                <a:spcPts val="0"/>
              </a:spcBef>
              <a:spcAft>
                <a:spcPts val="600"/>
              </a:spcAft>
              <a:buClr>
                <a:srgbClr val="666666"/>
              </a:buClr>
              <a:buSzPts val="1800"/>
              <a:buFont typeface="Arial" panose="020B0604020202020204" pitchFamily="34" charset="0"/>
              <a:buChar char="•"/>
            </a:pPr>
            <a:endParaRPr lang="en-US">
              <a:latin typeface=""/>
              <a:ea typeface="Source Sans Pro"/>
              <a:cs typeface="Times New Roman" panose="02020603050405020304" pitchFamily="18" charset="0"/>
              <a:sym typeface="Source Sans Pro"/>
            </a:endParaRPr>
          </a:p>
          <a:p>
            <a:pPr marL="114300" indent="0">
              <a:lnSpc>
                <a:spcPct val="100000"/>
              </a:lnSpc>
              <a:spcBef>
                <a:spcPts val="0"/>
              </a:spcBef>
              <a:spcAft>
                <a:spcPts val="600"/>
              </a:spcAft>
              <a:buClr>
                <a:srgbClr val="666666"/>
              </a:buClr>
              <a:buSzPts val="1800"/>
              <a:buNone/>
            </a:pPr>
            <a:r>
              <a:rPr lang="en-US" b="1">
                <a:latin typeface=""/>
                <a:ea typeface="Source Sans Pro"/>
                <a:cs typeface="Times New Roman" panose="02020603050405020304" pitchFamily="18" charset="0"/>
                <a:sym typeface="Source Sans Pro"/>
              </a:rPr>
              <a:t>“We watch too much TV”</a:t>
            </a:r>
          </a:p>
          <a:p>
            <a:pPr marL="571500" indent="-457200">
              <a:lnSpc>
                <a:spcPct val="100000"/>
              </a:lnSpc>
              <a:spcBef>
                <a:spcPts val="0"/>
              </a:spcBef>
              <a:spcAft>
                <a:spcPts val="600"/>
              </a:spcAft>
              <a:buClr>
                <a:srgbClr val="666666"/>
              </a:buClr>
              <a:buSzPts val="1800"/>
              <a:buFont typeface="Arial" panose="020B0604020202020204" pitchFamily="34" charset="0"/>
              <a:buChar char="•"/>
            </a:pPr>
            <a:r>
              <a:rPr lang="en-US">
                <a:latin typeface=""/>
                <a:ea typeface="Source Sans Pro"/>
                <a:cs typeface="Times New Roman" panose="02020603050405020304" pitchFamily="18" charset="0"/>
                <a:sym typeface="Source Sans Pro"/>
              </a:rPr>
              <a:t>How much is too much?</a:t>
            </a:r>
          </a:p>
          <a:p>
            <a:pPr marL="114300" indent="0">
              <a:lnSpc>
                <a:spcPct val="100000"/>
              </a:lnSpc>
              <a:spcBef>
                <a:spcPts val="0"/>
              </a:spcBef>
              <a:spcAft>
                <a:spcPts val="600"/>
              </a:spcAft>
              <a:buClr>
                <a:srgbClr val="666666"/>
              </a:buClr>
              <a:buSzPts val="1800"/>
              <a:buNone/>
            </a:pPr>
            <a:endParaRPr lang="en-US">
              <a:latin typeface=""/>
              <a:ea typeface="Source Sans Pro"/>
              <a:cs typeface="Times New Roman" panose="02020603050405020304" pitchFamily="18" charset="0"/>
              <a:sym typeface="Source Sans Pro"/>
            </a:endParaRPr>
          </a:p>
          <a:p>
            <a:pPr marL="114300" indent="0">
              <a:lnSpc>
                <a:spcPct val="100000"/>
              </a:lnSpc>
              <a:spcBef>
                <a:spcPts val="0"/>
              </a:spcBef>
              <a:spcAft>
                <a:spcPts val="600"/>
              </a:spcAft>
              <a:buClr>
                <a:srgbClr val="666666"/>
              </a:buClr>
              <a:buSzPts val="1800"/>
              <a:buNone/>
            </a:pPr>
            <a:r>
              <a:rPr lang="en-US" b="1">
                <a:latin typeface=""/>
                <a:ea typeface="Source Sans Pro"/>
                <a:cs typeface="Times New Roman" panose="02020603050405020304" pitchFamily="18" charset="0"/>
                <a:sym typeface="Source Sans Pro"/>
              </a:rPr>
              <a:t>“Advertising is harmful.”</a:t>
            </a:r>
          </a:p>
          <a:p>
            <a:pPr marL="571500" indent="-457200">
              <a:lnSpc>
                <a:spcPct val="100000"/>
              </a:lnSpc>
              <a:spcBef>
                <a:spcPts val="0"/>
              </a:spcBef>
              <a:spcAft>
                <a:spcPts val="600"/>
              </a:spcAft>
              <a:buClr>
                <a:srgbClr val="666666"/>
              </a:buClr>
              <a:buSzPts val="1800"/>
              <a:buFont typeface="Arial" panose="020B0604020202020204" pitchFamily="34" charset="0"/>
              <a:buChar char="•"/>
            </a:pPr>
            <a:r>
              <a:rPr lang="en-US">
                <a:latin typeface=""/>
                <a:ea typeface="Source Sans Pro"/>
                <a:cs typeface="Times New Roman" panose="02020603050405020304" pitchFamily="18" charset="0"/>
                <a:sym typeface="Source Sans Pro"/>
              </a:rPr>
              <a:t>What is this debate going to consider constitutes harmful? </a:t>
            </a:r>
            <a:br>
              <a:rPr lang="en-US">
                <a:latin typeface="Franklin Gothic Medium" panose="020B0603020102020204" pitchFamily="34" charset="0"/>
                <a:ea typeface="Source Sans Pro"/>
                <a:cs typeface="Times New Roman" panose="02020603050405020304" pitchFamily="18" charset="0"/>
                <a:sym typeface="Source Sans Pro"/>
              </a:rPr>
            </a:br>
            <a:endParaRPr lang="en-US">
              <a:latin typeface="Franklin Gothic Medium" panose="020B0603020102020204" pitchFamily="34" charset="0"/>
              <a:ea typeface="Source Sans Pro"/>
              <a:cs typeface="Times New Roman" panose="02020603050405020304" pitchFamily="18" charset="0"/>
              <a:sym typeface="Source Sans Pro"/>
            </a:endParaRPr>
          </a:p>
        </p:txBody>
      </p:sp>
      <p:sp>
        <p:nvSpPr>
          <p:cNvPr id="39" name="Rectangle 38">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63316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a:latin typeface=""/>
              </a:rPr>
              <a:t>Points of Information (POIs)</a:t>
            </a:r>
            <a:endParaRPr lang="en-AU" b="1">
              <a:latin typeface=""/>
            </a:endParaRPr>
          </a:p>
        </p:txBody>
      </p:sp>
      <p:cxnSp>
        <p:nvCxnSpPr>
          <p:cNvPr id="7" name="Straight Connector 10">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Rectangle 12">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0" name="Content Placeholder 2">
            <a:extLst>
              <a:ext uri="{FF2B5EF4-FFF2-40B4-BE49-F238E27FC236}">
                <a16:creationId xmlns:a16="http://schemas.microsoft.com/office/drawing/2014/main" id="{DBC2AB1F-046B-9A75-7EED-87DEDDF7528F}"/>
              </a:ext>
            </a:extLst>
          </p:cNvPr>
          <p:cNvGraphicFramePr>
            <a:graphicFrameLocks noGrp="1"/>
          </p:cNvGraphicFramePr>
          <p:nvPr>
            <p:ph idx="1"/>
            <p:extLst>
              <p:ext uri="{D42A27DB-BD31-4B8C-83A1-F6EECF244321}">
                <p14:modId xmlns:p14="http://schemas.microsoft.com/office/powerpoint/2010/main" val="3354102444"/>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3583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92369" y="605896"/>
            <a:ext cx="3642309" cy="5646208"/>
          </a:xfrm>
        </p:spPr>
        <p:txBody>
          <a:bodyPr anchor="ctr">
            <a:normAutofit/>
          </a:bodyPr>
          <a:lstStyle/>
          <a:p>
            <a:r>
              <a:rPr lang="en-US" sz="4400" b="1">
                <a:solidFill>
                  <a:srgbClr val="FFFFFF"/>
                </a:solidFill>
                <a:latin typeface=""/>
              </a:rPr>
              <a:t>Points of Information</a:t>
            </a:r>
            <a:endParaRPr lang="en-AU" sz="4400" b="1">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5231958" y="605896"/>
            <a:ext cx="5923721" cy="5646208"/>
          </a:xfrm>
        </p:spPr>
        <p:txBody>
          <a:bodyPr anchor="ctr">
            <a:normAutofit/>
          </a:bodyPr>
          <a:lstStyle/>
          <a:p>
            <a:pPr>
              <a:buFont typeface="Arial" panose="020B0604020202020204" pitchFamily="34" charset="0"/>
              <a:buChar char="•"/>
            </a:pPr>
            <a:r>
              <a:rPr lang="en-AU" sz="2400"/>
              <a:t> The purpose of a POI is to undercut the point the opposition is currently making</a:t>
            </a:r>
          </a:p>
          <a:p>
            <a:pPr>
              <a:buFont typeface="Arial" panose="020B0604020202020204" pitchFamily="34" charset="0"/>
              <a:buChar char="•"/>
            </a:pPr>
            <a:r>
              <a:rPr lang="en-AU" sz="2400"/>
              <a:t> If can be used to force the opposition to respond to a difficult question on the spot</a:t>
            </a:r>
          </a:p>
          <a:p>
            <a:pPr>
              <a:buFont typeface="Arial" panose="020B0604020202020204" pitchFamily="34" charset="0"/>
              <a:buChar char="•"/>
            </a:pPr>
            <a:r>
              <a:rPr lang="en-AU" sz="2400"/>
              <a:t> As an adjudicator, decide which was better: the question or the answer?</a:t>
            </a:r>
          </a:p>
          <a:p>
            <a:pPr>
              <a:buFont typeface="Arial" panose="020B0604020202020204" pitchFamily="34" charset="0"/>
              <a:buChar char="•"/>
            </a:pPr>
            <a:r>
              <a:rPr lang="en-AU" sz="2400"/>
              <a:t> Did the question take more away from the speaker’s case than their response added?</a:t>
            </a:r>
          </a:p>
        </p:txBody>
      </p:sp>
      <p:sp>
        <p:nvSpPr>
          <p:cNvPr id="30" name="Rectangle 29">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81311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92369" y="605896"/>
            <a:ext cx="3642309" cy="5646208"/>
          </a:xfrm>
        </p:spPr>
        <p:txBody>
          <a:bodyPr anchor="ctr">
            <a:normAutofit/>
          </a:bodyPr>
          <a:lstStyle/>
          <a:p>
            <a:r>
              <a:rPr lang="en-US" sz="4400" b="1">
                <a:solidFill>
                  <a:srgbClr val="FFFFFF"/>
                </a:solidFill>
                <a:latin typeface=""/>
              </a:rPr>
              <a:t>Points of Information</a:t>
            </a:r>
            <a:endParaRPr lang="en-AU" sz="4400" b="1">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5231958" y="605896"/>
            <a:ext cx="5923721" cy="5646208"/>
          </a:xfrm>
        </p:spPr>
        <p:txBody>
          <a:bodyPr anchor="ctr">
            <a:normAutofit/>
          </a:bodyPr>
          <a:lstStyle/>
          <a:p>
            <a:pPr>
              <a:lnSpc>
                <a:spcPct val="90000"/>
              </a:lnSpc>
              <a:buFont typeface="Arial" panose="020B0604020202020204" pitchFamily="34" charset="0"/>
              <a:buChar char="•"/>
            </a:pPr>
            <a:r>
              <a:rPr lang="en-AU" sz="2200"/>
              <a:t> The person asking the POI will stand and ask the speaker, “POI?”</a:t>
            </a:r>
          </a:p>
          <a:p>
            <a:pPr>
              <a:lnSpc>
                <a:spcPct val="90000"/>
              </a:lnSpc>
              <a:buFont typeface="Arial" panose="020B0604020202020204" pitchFamily="34" charset="0"/>
              <a:buChar char="•"/>
            </a:pPr>
            <a:r>
              <a:rPr lang="en-AU" sz="2200"/>
              <a:t> The speaker should respond politely with “no, thank you” or “yes” or “yes, please”</a:t>
            </a:r>
          </a:p>
          <a:p>
            <a:pPr lvl="1">
              <a:lnSpc>
                <a:spcPct val="90000"/>
              </a:lnSpc>
              <a:buFont typeface="Arial" panose="020B0604020202020204" pitchFamily="34" charset="0"/>
              <a:buChar char="•"/>
            </a:pPr>
            <a:r>
              <a:rPr lang="en-AU" sz="2200"/>
              <a:t>Any rude response or simple waving the speaker down impacts their Manner</a:t>
            </a:r>
          </a:p>
          <a:p>
            <a:pPr>
              <a:lnSpc>
                <a:spcPct val="90000"/>
              </a:lnSpc>
              <a:buFont typeface="Arial" panose="020B0604020202020204" pitchFamily="34" charset="0"/>
              <a:buChar char="•"/>
            </a:pPr>
            <a:r>
              <a:rPr lang="en-AU" sz="2200"/>
              <a:t> The response should be directed to the audience, not the asker (Manner)</a:t>
            </a:r>
          </a:p>
          <a:p>
            <a:pPr>
              <a:lnSpc>
                <a:spcPct val="90000"/>
              </a:lnSpc>
              <a:buFont typeface="Arial" panose="020B0604020202020204" pitchFamily="34" charset="0"/>
              <a:buChar char="•"/>
            </a:pPr>
            <a:r>
              <a:rPr lang="en-AU" sz="2200"/>
              <a:t> Once asked, the asker should sit down immediately (they should never argue back)</a:t>
            </a:r>
          </a:p>
          <a:p>
            <a:pPr lvl="1">
              <a:lnSpc>
                <a:spcPct val="90000"/>
              </a:lnSpc>
              <a:buFont typeface="Arial" panose="020B0604020202020204" pitchFamily="34" charset="0"/>
              <a:buChar char="•"/>
            </a:pPr>
            <a:r>
              <a:rPr lang="en-AU" sz="2200"/>
              <a:t>It’s okay for you to wave them down if they forget</a:t>
            </a:r>
          </a:p>
          <a:p>
            <a:pPr>
              <a:lnSpc>
                <a:spcPct val="90000"/>
              </a:lnSpc>
              <a:buFont typeface="Arial" panose="020B0604020202020204" pitchFamily="34" charset="0"/>
              <a:buChar char="•"/>
            </a:pPr>
            <a:r>
              <a:rPr lang="en-AU" sz="2200"/>
              <a:t> Too many POIs asked in succession is badgering</a:t>
            </a:r>
          </a:p>
        </p:txBody>
      </p:sp>
      <p:sp>
        <p:nvSpPr>
          <p:cNvPr id="21" name="Rectangle 20">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9797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34461041-8413-4023-ABA7-9E499B0AD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187355" y="4374204"/>
            <a:ext cx="9818390" cy="1029308"/>
          </a:xfrm>
        </p:spPr>
        <p:txBody>
          <a:bodyPr vert="horz" lIns="91440" tIns="45720" rIns="91440" bIns="45720" rtlCol="0" anchor="b">
            <a:normAutofit/>
          </a:bodyPr>
          <a:lstStyle/>
          <a:p>
            <a:r>
              <a:rPr lang="en-US" sz="6000" dirty="0">
                <a:solidFill>
                  <a:schemeClr val="tx1">
                    <a:lumMod val="85000"/>
                    <a:lumOff val="15000"/>
                  </a:schemeClr>
                </a:solidFill>
              </a:rPr>
              <a:t>POI Examples</a:t>
            </a:r>
          </a:p>
        </p:txBody>
      </p:sp>
      <p:cxnSp>
        <p:nvCxnSpPr>
          <p:cNvPr id="23" name="Straight Connector 22">
            <a:extLst>
              <a:ext uri="{FF2B5EF4-FFF2-40B4-BE49-F238E27FC236}">
                <a16:creationId xmlns:a16="http://schemas.microsoft.com/office/drawing/2014/main" id="{F05BCF04-4702-43D0-BE8F-DBF6C2F651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0" y="5569068"/>
            <a:ext cx="96012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53B4A494-ED20-47DD-A927-05EA273B0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4"/>
          <p:cNvGraphicFramePr>
            <a:graphicFrameLocks noGrp="1"/>
          </p:cNvGraphicFramePr>
          <p:nvPr>
            <p:ph idx="1"/>
            <p:extLst>
              <p:ext uri="{D42A27DB-BD31-4B8C-83A1-F6EECF244321}">
                <p14:modId xmlns:p14="http://schemas.microsoft.com/office/powerpoint/2010/main" val="3524317028"/>
              </p:ext>
            </p:extLst>
          </p:nvPr>
        </p:nvGraphicFramePr>
        <p:xfrm>
          <a:off x="1472971" y="640080"/>
          <a:ext cx="9241437" cy="3494429"/>
        </p:xfrm>
        <a:graphic>
          <a:graphicData uri="http://schemas.openxmlformats.org/drawingml/2006/table">
            <a:tbl>
              <a:tblPr firstRow="1" bandRow="1">
                <a:tableStyleId>{5C22544A-7EE6-4342-B048-85BDC9FD1C3A}</a:tableStyleId>
              </a:tblPr>
              <a:tblGrid>
                <a:gridCol w="4643505">
                  <a:extLst>
                    <a:ext uri="{9D8B030D-6E8A-4147-A177-3AD203B41FA5}">
                      <a16:colId xmlns:a16="http://schemas.microsoft.com/office/drawing/2014/main" val="20000"/>
                    </a:ext>
                  </a:extLst>
                </a:gridCol>
                <a:gridCol w="4597932">
                  <a:extLst>
                    <a:ext uri="{9D8B030D-6E8A-4147-A177-3AD203B41FA5}">
                      <a16:colId xmlns:a16="http://schemas.microsoft.com/office/drawing/2014/main" val="20001"/>
                    </a:ext>
                  </a:extLst>
                </a:gridCol>
              </a:tblGrid>
              <a:tr h="367835">
                <a:tc>
                  <a:txBody>
                    <a:bodyPr/>
                    <a:lstStyle/>
                    <a:p>
                      <a:r>
                        <a:rPr lang="en-AU" sz="1600"/>
                        <a:t>Good</a:t>
                      </a:r>
                    </a:p>
                  </a:txBody>
                  <a:tcPr marL="83599" marR="83599" marT="41799" marB="41799"/>
                </a:tc>
                <a:tc>
                  <a:txBody>
                    <a:bodyPr/>
                    <a:lstStyle/>
                    <a:p>
                      <a:r>
                        <a:rPr lang="en-AU" sz="1600"/>
                        <a:t>Not Good</a:t>
                      </a:r>
                    </a:p>
                  </a:txBody>
                  <a:tcPr marL="83599" marR="83599" marT="41799" marB="41799"/>
                </a:tc>
                <a:extLst>
                  <a:ext uri="{0D108BD9-81ED-4DB2-BD59-A6C34878D82A}">
                    <a16:rowId xmlns:a16="http://schemas.microsoft.com/office/drawing/2014/main" val="10000"/>
                  </a:ext>
                </a:extLst>
              </a:tr>
              <a:tr h="3126594">
                <a:tc>
                  <a:txBody>
                    <a:bodyPr/>
                    <a:lstStyle/>
                    <a:p>
                      <a:r>
                        <a:rPr lang="en-AU" sz="1600"/>
                        <a:t>“You mentioned</a:t>
                      </a:r>
                      <a:r>
                        <a:rPr lang="en-AU" sz="1600" baseline="0"/>
                        <a:t> the decline in Indigenous languages. Can you explain the connection between Indigenous languages and the commodification of Indigenous culture?”</a:t>
                      </a:r>
                    </a:p>
                    <a:p>
                      <a:endParaRPr lang="en-AU" sz="1600" baseline="0"/>
                    </a:p>
                    <a:p>
                      <a:r>
                        <a:rPr lang="en-AU" sz="1600" baseline="0"/>
                        <a:t>POIs should catch the speaker off-guard by pointing out something that, as evidenced by what they’re saying, they have missed or are not prepared to respond to.</a:t>
                      </a:r>
                    </a:p>
                    <a:p>
                      <a:endParaRPr lang="en-AU" sz="1600" baseline="0"/>
                    </a:p>
                    <a:p>
                      <a:r>
                        <a:rPr lang="en-AU" sz="1600" baseline="0"/>
                        <a:t>If the question does so, the POI asker has been successful.</a:t>
                      </a:r>
                      <a:endParaRPr lang="en-AU" sz="1600"/>
                    </a:p>
                  </a:txBody>
                  <a:tcPr marL="83599" marR="83599" marT="41799" marB="41799"/>
                </a:tc>
                <a:tc>
                  <a:txBody>
                    <a:bodyPr/>
                    <a:lstStyle/>
                    <a:p>
                      <a:r>
                        <a:rPr lang="en-AU" sz="1600"/>
                        <a:t>“Where did you get that information?”</a:t>
                      </a:r>
                    </a:p>
                    <a:p>
                      <a:endParaRPr lang="en-AU" sz="1600"/>
                    </a:p>
                    <a:p>
                      <a:r>
                        <a:rPr lang="en-AU" sz="1600"/>
                        <a:t>“[Insert rebuttal here] How do you respond?”</a:t>
                      </a:r>
                    </a:p>
                    <a:p>
                      <a:endParaRPr lang="en-AU" sz="1600"/>
                    </a:p>
                    <a:p>
                      <a:r>
                        <a:rPr lang="en-AU" sz="1600"/>
                        <a:t>Similar to rebuttal, debaters shouldn’t ask anything that </a:t>
                      </a:r>
                      <a:r>
                        <a:rPr lang="en-AU" sz="1600" err="1"/>
                        <a:t>nitpicks</a:t>
                      </a:r>
                      <a:r>
                        <a:rPr lang="en-AU" sz="1600"/>
                        <a:t> an</a:t>
                      </a:r>
                      <a:r>
                        <a:rPr lang="en-AU" sz="1600" baseline="0"/>
                        <a:t> insignificant details of what the speaker is saying.</a:t>
                      </a:r>
                    </a:p>
                    <a:p>
                      <a:endParaRPr lang="en-AU" sz="1600" baseline="0"/>
                    </a:p>
                    <a:p>
                      <a:r>
                        <a:rPr lang="en-AU" sz="1600" baseline="0"/>
                        <a:t>If the question helps the speaker reinforce a point or emphasise their case, then the POI asker has not been successful.</a:t>
                      </a:r>
                      <a:endParaRPr lang="en-AU" sz="1600"/>
                    </a:p>
                  </a:txBody>
                  <a:tcPr marL="83599" marR="83599" marT="41799" marB="41799"/>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43241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2" name="Title 1">
            <a:extLst>
              <a:ext uri="{FF2B5EF4-FFF2-40B4-BE49-F238E27FC236}">
                <a16:creationId xmlns:a16="http://schemas.microsoft.com/office/drawing/2014/main" id="{4B120325-49DE-DB2F-A415-036A1554F334}"/>
              </a:ext>
            </a:extLst>
          </p:cNvPr>
          <p:cNvSpPr>
            <a:spLocks noGrp="1"/>
          </p:cNvSpPr>
          <p:nvPr>
            <p:ph type="title"/>
          </p:nvPr>
        </p:nvSpPr>
        <p:spPr>
          <a:xfrm>
            <a:off x="1097280" y="758952"/>
            <a:ext cx="10058400" cy="2102779"/>
          </a:xfrm>
        </p:spPr>
        <p:txBody>
          <a:bodyPr vert="horz" lIns="91440" tIns="45720" rIns="91440" bIns="45720" rtlCol="0" anchor="b">
            <a:noAutofit/>
          </a:bodyPr>
          <a:lstStyle/>
          <a:p>
            <a:r>
              <a:rPr lang="en-US" sz="6000" dirty="0">
                <a:solidFill>
                  <a:srgbClr val="FFFFFF"/>
                </a:solidFill>
              </a:rPr>
              <a:t>The Established Debaters session will cover:</a:t>
            </a:r>
          </a:p>
        </p:txBody>
      </p:sp>
      <p:sp>
        <p:nvSpPr>
          <p:cNvPr id="13" name="Rectangle 1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1" name="Title 1">
            <a:extLst>
              <a:ext uri="{FF2B5EF4-FFF2-40B4-BE49-F238E27FC236}">
                <a16:creationId xmlns:a16="http://schemas.microsoft.com/office/drawing/2014/main" id="{23496EDD-AF62-9219-226C-855119A7101A}"/>
              </a:ext>
            </a:extLst>
          </p:cNvPr>
          <p:cNvGraphicFramePr/>
          <p:nvPr>
            <p:extLst>
              <p:ext uri="{D42A27DB-BD31-4B8C-83A1-F6EECF244321}">
                <p14:modId xmlns:p14="http://schemas.microsoft.com/office/powerpoint/2010/main" val="2407888330"/>
              </p:ext>
            </p:extLst>
          </p:nvPr>
        </p:nvGraphicFramePr>
        <p:xfrm>
          <a:off x="1116218" y="3177711"/>
          <a:ext cx="10058400" cy="3226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6613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34461041-8413-4023-ABA7-9E499B0AD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187355" y="4374204"/>
            <a:ext cx="9818390" cy="1029308"/>
          </a:xfrm>
        </p:spPr>
        <p:txBody>
          <a:bodyPr vert="horz" lIns="91440" tIns="45720" rIns="91440" bIns="45720" rtlCol="0" anchor="b">
            <a:normAutofit/>
          </a:bodyPr>
          <a:lstStyle/>
          <a:p>
            <a:r>
              <a:rPr lang="en-US" sz="6000" b="1" dirty="0">
                <a:solidFill>
                  <a:schemeClr val="tx1">
                    <a:lumMod val="85000"/>
                    <a:lumOff val="15000"/>
                  </a:schemeClr>
                </a:solidFill>
                <a:latin typeface="Raleway ExtraBold" pitchFamily="2" charset="0"/>
              </a:rPr>
              <a:t>POI Do’s and Don’ts</a:t>
            </a:r>
          </a:p>
        </p:txBody>
      </p:sp>
      <p:pic>
        <p:nvPicPr>
          <p:cNvPr id="6" name="Picture 5">
            <a:extLst>
              <a:ext uri="{FF2B5EF4-FFF2-40B4-BE49-F238E27FC236}">
                <a16:creationId xmlns:a16="http://schemas.microsoft.com/office/drawing/2014/main" id="{D5E00E2F-2F77-43D3-88BF-90B8656F8221}"/>
              </a:ext>
            </a:extLst>
          </p:cNvPr>
          <p:cNvPicPr>
            <a:picLocks noChangeAspect="1"/>
          </p:cNvPicPr>
          <p:nvPr/>
        </p:nvPicPr>
        <p:blipFill>
          <a:blip r:embed="rId2"/>
          <a:stretch>
            <a:fillRect/>
          </a:stretch>
        </p:blipFill>
        <p:spPr>
          <a:xfrm>
            <a:off x="1181633" y="640080"/>
            <a:ext cx="6598240" cy="3494428"/>
          </a:xfrm>
          <a:prstGeom prst="rect">
            <a:avLst/>
          </a:prstGeom>
        </p:spPr>
      </p:pic>
      <p:cxnSp>
        <p:nvCxnSpPr>
          <p:cNvPr id="17" name="Straight Connector 16">
            <a:extLst>
              <a:ext uri="{FF2B5EF4-FFF2-40B4-BE49-F238E27FC236}">
                <a16:creationId xmlns:a16="http://schemas.microsoft.com/office/drawing/2014/main" id="{F05BCF04-4702-43D0-BE8F-DBF6C2F651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0" y="5569068"/>
            <a:ext cx="96012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3B4A494-ED20-47DD-A927-05EA273B0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80111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Interrupting POIs – Adjudicators Only</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191603"/>
            <a:ext cx="10058400" cy="3725106"/>
          </a:xfrm>
        </p:spPr>
        <p:txBody>
          <a:bodyPr>
            <a:normAutofit/>
          </a:bodyPr>
          <a:lstStyle/>
          <a:p>
            <a:pPr>
              <a:buFont typeface="Arial" panose="020B0604020202020204" pitchFamily="34" charset="0"/>
              <a:buChar char="•"/>
            </a:pPr>
            <a:r>
              <a:rPr lang="en-AU" dirty="0"/>
              <a:t> As the adjudicator you can (and sometimes should) interrupt POIs</a:t>
            </a:r>
          </a:p>
          <a:p>
            <a:pPr marL="0" indent="0">
              <a:buNone/>
            </a:pPr>
            <a:endParaRPr lang="en-AU" dirty="0"/>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Table 3"/>
          <p:cNvGraphicFramePr>
            <a:graphicFrameLocks noGrp="1"/>
          </p:cNvGraphicFramePr>
          <p:nvPr>
            <p:extLst>
              <p:ext uri="{D42A27DB-BD31-4B8C-83A1-F6EECF244321}">
                <p14:modId xmlns:p14="http://schemas.microsoft.com/office/powerpoint/2010/main" val="2236804743"/>
              </p:ext>
            </p:extLst>
          </p:nvPr>
        </p:nvGraphicFramePr>
        <p:xfrm>
          <a:off x="1096963" y="2680749"/>
          <a:ext cx="10058400" cy="323596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20000"/>
                    </a:ext>
                  </a:extLst>
                </a:gridCol>
                <a:gridCol w="5029200">
                  <a:extLst>
                    <a:ext uri="{9D8B030D-6E8A-4147-A177-3AD203B41FA5}">
                      <a16:colId xmlns:a16="http://schemas.microsoft.com/office/drawing/2014/main" val="20001"/>
                    </a:ext>
                  </a:extLst>
                </a:gridCol>
              </a:tblGrid>
              <a:tr h="370840">
                <a:tc>
                  <a:txBody>
                    <a:bodyPr/>
                    <a:lstStyle/>
                    <a:p>
                      <a:r>
                        <a:rPr lang="en-AU" dirty="0"/>
                        <a:t>When</a:t>
                      </a:r>
                    </a:p>
                  </a:txBody>
                  <a:tcPr/>
                </a:tc>
                <a:tc>
                  <a:txBody>
                    <a:bodyPr/>
                    <a:lstStyle/>
                    <a:p>
                      <a:r>
                        <a:rPr lang="en-AU" dirty="0"/>
                        <a:t>What to say</a:t>
                      </a:r>
                    </a:p>
                  </a:txBody>
                  <a:tcPr/>
                </a:tc>
                <a:extLst>
                  <a:ext uri="{0D108BD9-81ED-4DB2-BD59-A6C34878D82A}">
                    <a16:rowId xmlns:a16="http://schemas.microsoft.com/office/drawing/2014/main" val="10000"/>
                  </a:ext>
                </a:extLst>
              </a:tr>
              <a:tr h="370840">
                <a:tc>
                  <a:txBody>
                    <a:bodyPr/>
                    <a:lstStyle/>
                    <a:p>
                      <a:r>
                        <a:rPr lang="en-AU" dirty="0"/>
                        <a:t>Offered in the first</a:t>
                      </a:r>
                      <a:r>
                        <a:rPr lang="en-AU" baseline="0" dirty="0"/>
                        <a:t> or late minute.</a:t>
                      </a:r>
                      <a:endParaRPr lang="en-AU" dirty="0"/>
                    </a:p>
                  </a:txBody>
                  <a:tcPr/>
                </a:tc>
                <a:tc>
                  <a:txBody>
                    <a:bodyPr/>
                    <a:lstStyle/>
                    <a:p>
                      <a:r>
                        <a:rPr lang="en-AU" dirty="0"/>
                        <a:t>“Out of order,</a:t>
                      </a:r>
                      <a:r>
                        <a:rPr lang="en-AU" baseline="0" dirty="0"/>
                        <a:t> time.”</a:t>
                      </a:r>
                      <a:endParaRPr lang="en-AU" dirty="0"/>
                    </a:p>
                  </a:txBody>
                  <a:tcPr/>
                </a:tc>
                <a:extLst>
                  <a:ext uri="{0D108BD9-81ED-4DB2-BD59-A6C34878D82A}">
                    <a16:rowId xmlns:a16="http://schemas.microsoft.com/office/drawing/2014/main" val="10001"/>
                  </a:ext>
                </a:extLst>
              </a:tr>
              <a:tr h="370840">
                <a:tc>
                  <a:txBody>
                    <a:bodyPr/>
                    <a:lstStyle/>
                    <a:p>
                      <a:r>
                        <a:rPr lang="en-AU" dirty="0"/>
                        <a:t>The asker forgets their question.</a:t>
                      </a:r>
                    </a:p>
                  </a:txBody>
                  <a:tcPr/>
                </a:tc>
                <a:tc>
                  <a:txBody>
                    <a:bodyPr/>
                    <a:lstStyle/>
                    <a:p>
                      <a:r>
                        <a:rPr lang="en-AU" dirty="0"/>
                        <a:t>“It’s okay,</a:t>
                      </a:r>
                      <a:r>
                        <a:rPr lang="en-AU" baseline="0" dirty="0"/>
                        <a:t> have a seat.”</a:t>
                      </a:r>
                      <a:endParaRPr lang="en-AU" dirty="0"/>
                    </a:p>
                  </a:txBody>
                  <a:tcPr/>
                </a:tc>
                <a:extLst>
                  <a:ext uri="{0D108BD9-81ED-4DB2-BD59-A6C34878D82A}">
                    <a16:rowId xmlns:a16="http://schemas.microsoft.com/office/drawing/2014/main" val="10002"/>
                  </a:ext>
                </a:extLst>
              </a:tr>
              <a:tr h="370840">
                <a:tc>
                  <a:txBody>
                    <a:bodyPr/>
                    <a:lstStyle/>
                    <a:p>
                      <a:r>
                        <a:rPr lang="en-AU" dirty="0"/>
                        <a:t>The asker keeps talking about</a:t>
                      </a:r>
                      <a:r>
                        <a:rPr lang="en-AU" baseline="0" dirty="0"/>
                        <a:t> their own point.</a:t>
                      </a:r>
                      <a:endParaRPr lang="en-AU" dirty="0"/>
                    </a:p>
                  </a:txBody>
                  <a:tcPr/>
                </a:tc>
                <a:tc>
                  <a:txBody>
                    <a:bodyPr/>
                    <a:lstStyle/>
                    <a:p>
                      <a:r>
                        <a:rPr lang="en-AU" dirty="0"/>
                        <a:t>“Out of order, ask</a:t>
                      </a:r>
                      <a:r>
                        <a:rPr lang="en-AU" baseline="0" dirty="0"/>
                        <a:t> a single question.”</a:t>
                      </a:r>
                      <a:endParaRPr lang="en-AU" dirty="0"/>
                    </a:p>
                  </a:txBody>
                  <a:tcPr/>
                </a:tc>
                <a:extLst>
                  <a:ext uri="{0D108BD9-81ED-4DB2-BD59-A6C34878D82A}">
                    <a16:rowId xmlns:a16="http://schemas.microsoft.com/office/drawing/2014/main" val="10003"/>
                  </a:ext>
                </a:extLst>
              </a:tr>
              <a:tr h="370840">
                <a:tc>
                  <a:txBody>
                    <a:bodyPr/>
                    <a:lstStyle/>
                    <a:p>
                      <a:r>
                        <a:rPr lang="en-AU" dirty="0"/>
                        <a:t>The speaker</a:t>
                      </a:r>
                      <a:r>
                        <a:rPr lang="en-AU" baseline="0" dirty="0"/>
                        <a:t> gets too flustered/freezes up.</a:t>
                      </a:r>
                      <a:endParaRPr lang="en-AU" dirty="0"/>
                    </a:p>
                  </a:txBody>
                  <a:tcPr/>
                </a:tc>
                <a:tc>
                  <a:txBody>
                    <a:bodyPr/>
                    <a:lstStyle/>
                    <a:p>
                      <a:r>
                        <a:rPr lang="en-AU" dirty="0"/>
                        <a:t>“It’s okay, move on.”</a:t>
                      </a:r>
                    </a:p>
                  </a:txBody>
                  <a:tcPr/>
                </a:tc>
                <a:extLst>
                  <a:ext uri="{0D108BD9-81ED-4DB2-BD59-A6C34878D82A}">
                    <a16:rowId xmlns:a16="http://schemas.microsoft.com/office/drawing/2014/main" val="10004"/>
                  </a:ext>
                </a:extLst>
              </a:tr>
              <a:tr h="370840">
                <a:tc>
                  <a:txBody>
                    <a:bodyPr/>
                    <a:lstStyle/>
                    <a:p>
                      <a:r>
                        <a:rPr lang="en-AU" dirty="0"/>
                        <a:t>Badgering.</a:t>
                      </a:r>
                    </a:p>
                  </a:txBody>
                  <a:tcPr/>
                </a:tc>
                <a:tc>
                  <a:txBody>
                    <a:bodyPr/>
                    <a:lstStyle/>
                    <a:p>
                      <a:r>
                        <a:rPr lang="en-AU" dirty="0"/>
                        <a:t>“Out of order, badgering.”</a:t>
                      </a:r>
                    </a:p>
                  </a:txBody>
                  <a:tcPr/>
                </a:tc>
                <a:extLst>
                  <a:ext uri="{0D108BD9-81ED-4DB2-BD59-A6C34878D82A}">
                    <a16:rowId xmlns:a16="http://schemas.microsoft.com/office/drawing/2014/main" val="10005"/>
                  </a:ext>
                </a:extLst>
              </a:tr>
              <a:tr h="370840">
                <a:tc>
                  <a:txBody>
                    <a:bodyPr/>
                    <a:lstStyle/>
                    <a:p>
                      <a:r>
                        <a:rPr lang="en-AU" dirty="0"/>
                        <a:t>Cross floor dialogue.</a:t>
                      </a:r>
                    </a:p>
                  </a:txBody>
                  <a:tcPr/>
                </a:tc>
                <a:tc>
                  <a:txBody>
                    <a:bodyPr/>
                    <a:lstStyle/>
                    <a:p>
                      <a:r>
                        <a:rPr lang="en-AU" dirty="0"/>
                        <a:t>“Out of order, no</a:t>
                      </a:r>
                      <a:r>
                        <a:rPr lang="en-AU" baseline="0" dirty="0"/>
                        <a:t> cross floor debate.”</a:t>
                      </a:r>
                      <a:endParaRPr lang="en-AU" dirty="0"/>
                    </a:p>
                  </a:txBody>
                  <a:tcPr/>
                </a:tc>
                <a:extLst>
                  <a:ext uri="{0D108BD9-81ED-4DB2-BD59-A6C34878D82A}">
                    <a16:rowId xmlns:a16="http://schemas.microsoft.com/office/drawing/2014/main" val="10006"/>
                  </a:ext>
                </a:extLst>
              </a:tr>
              <a:tr h="370840">
                <a:tc>
                  <a:txBody>
                    <a:bodyPr/>
                    <a:lstStyle/>
                    <a:p>
                      <a:r>
                        <a:rPr lang="en-AU" dirty="0"/>
                        <a:t>Personal attacks/inappropriate.</a:t>
                      </a:r>
                    </a:p>
                  </a:txBody>
                  <a:tcPr/>
                </a:tc>
                <a:tc>
                  <a:txBody>
                    <a:bodyPr/>
                    <a:lstStyle/>
                    <a:p>
                      <a:r>
                        <a:rPr lang="en-AU" dirty="0"/>
                        <a:t>“I’ll ask the speaker to move on.”</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87365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Scoring POIs</a:t>
            </a:r>
            <a:endParaRPr lang="en-AU" b="1" dirty="0">
              <a:solidFill>
                <a:srgbClr val="FFFFFF"/>
              </a:solidFill>
              <a:latin typeface=""/>
            </a:endParaRP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Google Shape;167;p31"/>
          <p:cNvPicPr preferRelativeResize="0"/>
          <p:nvPr/>
        </p:nvPicPr>
        <p:blipFill>
          <a:blip r:embed="rId3">
            <a:alphaModFix/>
          </a:blip>
          <a:stretch>
            <a:fillRect/>
          </a:stretch>
        </p:blipFill>
        <p:spPr>
          <a:xfrm>
            <a:off x="1287219" y="1988820"/>
            <a:ext cx="9085913" cy="4328160"/>
          </a:xfrm>
          <a:prstGeom prst="rect">
            <a:avLst/>
          </a:prstGeom>
          <a:noFill/>
          <a:ln>
            <a:noFill/>
          </a:ln>
        </p:spPr>
      </p:pic>
    </p:spTree>
    <p:extLst>
      <p:ext uri="{BB962C8B-B14F-4D97-AF65-F5344CB8AC3E}">
        <p14:creationId xmlns:p14="http://schemas.microsoft.com/office/powerpoint/2010/main" val="718039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34461041-8413-4023-ABA7-9E499B0AD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187355" y="4374204"/>
            <a:ext cx="9818390" cy="1029308"/>
          </a:xfrm>
        </p:spPr>
        <p:txBody>
          <a:bodyPr vert="horz" lIns="91440" tIns="45720" rIns="91440" bIns="45720" rtlCol="0" anchor="b">
            <a:normAutofit/>
          </a:bodyPr>
          <a:lstStyle/>
          <a:p>
            <a:r>
              <a:rPr lang="en-US" sz="6000" b="1">
                <a:solidFill>
                  <a:schemeClr val="tx1">
                    <a:lumMod val="85000"/>
                    <a:lumOff val="15000"/>
                  </a:schemeClr>
                </a:solidFill>
              </a:rPr>
              <a:t>Scoring POIs</a:t>
            </a:r>
          </a:p>
        </p:txBody>
      </p:sp>
      <p:pic>
        <p:nvPicPr>
          <p:cNvPr id="7" name="Google Shape;173;p32"/>
          <p:cNvPicPr preferRelativeResize="0"/>
          <p:nvPr/>
        </p:nvPicPr>
        <p:blipFill>
          <a:blip r:embed="rId3"/>
          <a:stretch>
            <a:fillRect/>
          </a:stretch>
        </p:blipFill>
        <p:spPr>
          <a:xfrm>
            <a:off x="1181633" y="640080"/>
            <a:ext cx="7765395" cy="3494428"/>
          </a:xfrm>
          <a:prstGeom prst="rect">
            <a:avLst/>
          </a:prstGeom>
          <a:noFill/>
        </p:spPr>
      </p:pic>
      <p:cxnSp>
        <p:nvCxnSpPr>
          <p:cNvPr id="23" name="Straight Connector 22">
            <a:extLst>
              <a:ext uri="{FF2B5EF4-FFF2-40B4-BE49-F238E27FC236}">
                <a16:creationId xmlns:a16="http://schemas.microsoft.com/office/drawing/2014/main" id="{F05BCF04-4702-43D0-BE8F-DBF6C2F651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0" y="5569068"/>
            <a:ext cx="96012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53B4A494-ED20-47DD-A927-05EA273B0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27954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Scoring</a:t>
            </a:r>
            <a:endParaRPr lang="en-AU" b="1" dirty="0">
              <a:solidFill>
                <a:srgbClr val="FFFFFF"/>
              </a:solidFill>
              <a:latin typeface=""/>
            </a:endParaRP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Google Shape;248;p44"/>
          <p:cNvPicPr preferRelativeResize="0"/>
          <p:nvPr/>
        </p:nvPicPr>
        <p:blipFill>
          <a:blip r:embed="rId3">
            <a:alphaModFix/>
          </a:blip>
          <a:stretch>
            <a:fillRect/>
          </a:stretch>
        </p:blipFill>
        <p:spPr>
          <a:xfrm>
            <a:off x="1616081" y="1950933"/>
            <a:ext cx="8959803" cy="4449867"/>
          </a:xfrm>
          <a:prstGeom prst="rect">
            <a:avLst/>
          </a:prstGeom>
          <a:noFill/>
          <a:ln>
            <a:noFill/>
          </a:ln>
        </p:spPr>
      </p:pic>
    </p:spTree>
    <p:extLst>
      <p:ext uri="{BB962C8B-B14F-4D97-AF65-F5344CB8AC3E}">
        <p14:creationId xmlns:p14="http://schemas.microsoft.com/office/powerpoint/2010/main" val="3224760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6411685" y="634946"/>
            <a:ext cx="5127171" cy="1450757"/>
          </a:xfrm>
        </p:spPr>
        <p:txBody>
          <a:bodyPr>
            <a:normAutofit/>
          </a:bodyPr>
          <a:lstStyle/>
          <a:p>
            <a:r>
              <a:rPr lang="en-US" b="1" dirty="0">
                <a:latin typeface=""/>
              </a:rPr>
              <a:t>No Draws</a:t>
            </a:r>
            <a:endParaRPr lang="en-AU" b="1" dirty="0">
              <a:latin typeface=""/>
            </a:endParaRPr>
          </a:p>
        </p:txBody>
      </p:sp>
      <p:pic>
        <p:nvPicPr>
          <p:cNvPr id="16" name="Graphic 15" descr="Podium">
            <a:extLst>
              <a:ext uri="{FF2B5EF4-FFF2-40B4-BE49-F238E27FC236}">
                <a16:creationId xmlns:a16="http://schemas.microsoft.com/office/drawing/2014/main" id="{ACB82040-5B75-7B4E-866A-185FDB02D0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3192" y="711306"/>
            <a:ext cx="5115347" cy="5115347"/>
          </a:xfrm>
          <a:prstGeom prst="rect">
            <a:avLst/>
          </a:prstGeom>
        </p:spPr>
      </p:pic>
      <p:cxnSp>
        <p:nvCxnSpPr>
          <p:cNvPr id="21" name="Straight Connector 20">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4044" y="224656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6411684" y="2407436"/>
            <a:ext cx="5127172" cy="3461658"/>
          </a:xfrm>
        </p:spPr>
        <p:txBody>
          <a:bodyPr>
            <a:normAutofit/>
          </a:bodyPr>
          <a:lstStyle/>
          <a:p>
            <a:pPr>
              <a:buFont typeface="Arial" panose="020B0604020202020204" pitchFamily="34" charset="0"/>
              <a:buChar char="•"/>
            </a:pPr>
            <a:r>
              <a:rPr lang="en-AU" dirty="0"/>
              <a:t> If the scores are tied once all criteria have been considered, make a change so that one team wins.</a:t>
            </a:r>
          </a:p>
          <a:p>
            <a:pPr>
              <a:buFont typeface="Arial" panose="020B0604020202020204" pitchFamily="34" charset="0"/>
              <a:buChar char="•"/>
            </a:pPr>
            <a:r>
              <a:rPr lang="en-AU" dirty="0"/>
              <a:t> There are no draws. You need to award a win to one team.</a:t>
            </a:r>
          </a:p>
          <a:p>
            <a:pPr>
              <a:buFont typeface="Arial" panose="020B0604020202020204" pitchFamily="34" charset="0"/>
              <a:buChar char="•"/>
            </a:pPr>
            <a:r>
              <a:rPr lang="en-AU" dirty="0"/>
              <a:t> Go with the team that ultimately won the argument. Who convinced you?</a:t>
            </a:r>
          </a:p>
          <a:p>
            <a:pPr>
              <a:buFont typeface="Arial" panose="020B0604020202020204" pitchFamily="34" charset="0"/>
              <a:buChar char="•"/>
            </a:pPr>
            <a:endParaRPr lang="en-AU" dirty="0"/>
          </a:p>
          <a:p>
            <a:pPr>
              <a:buFont typeface="Arial" panose="020B0604020202020204" pitchFamily="34" charset="0"/>
              <a:buChar char="•"/>
            </a:pPr>
            <a:endParaRPr lang="en-AU" dirty="0"/>
          </a:p>
        </p:txBody>
      </p:sp>
      <p:sp>
        <p:nvSpPr>
          <p:cNvPr id="23" name="Rectangle 22">
            <a:extLst>
              <a:ext uri="{FF2B5EF4-FFF2-40B4-BE49-F238E27FC236}">
                <a16:creationId xmlns:a16="http://schemas.microsoft.com/office/drawing/2014/main" id="{9AA76026-5689-4584-8D93-D71D739E6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27625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643467" y="632582"/>
            <a:ext cx="5921921" cy="5126203"/>
          </a:xfrm>
        </p:spPr>
        <p:txBody>
          <a:bodyPr anchor="ctr">
            <a:normAutofit/>
          </a:bodyPr>
          <a:lstStyle/>
          <a:p>
            <a:pPr algn="r"/>
            <a:r>
              <a:rPr lang="en-US" sz="7500" b="1">
                <a:latin typeface=""/>
              </a:rPr>
              <a:t>Scoring – tips for adjudicators</a:t>
            </a:r>
            <a:endParaRPr lang="en-AU" sz="7500" b="1">
              <a:latin typeface=""/>
            </a:endParaRPr>
          </a:p>
        </p:txBody>
      </p:sp>
      <p:cxnSp>
        <p:nvCxnSpPr>
          <p:cNvPr id="19" name="Straight Connector 18">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50021" y="1595483"/>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48830B6E-A4DF-4B4A-A808-D301C97682B8}"/>
              </a:ext>
            </a:extLst>
          </p:cNvPr>
          <p:cNvSpPr>
            <a:spLocks noGrp="1"/>
          </p:cNvSpPr>
          <p:nvPr>
            <p:ph idx="1"/>
          </p:nvPr>
        </p:nvSpPr>
        <p:spPr>
          <a:xfrm>
            <a:off x="7534654" y="621697"/>
            <a:ext cx="3621025" cy="5147973"/>
          </a:xfrm>
        </p:spPr>
        <p:txBody>
          <a:bodyPr anchor="ctr">
            <a:normAutofit/>
          </a:bodyPr>
          <a:lstStyle/>
          <a:p>
            <a:pPr>
              <a:lnSpc>
                <a:spcPct val="100000"/>
              </a:lnSpc>
              <a:buFont typeface="Arial" panose="020B0604020202020204" pitchFamily="34" charset="0"/>
              <a:buChar char="•"/>
            </a:pPr>
            <a:r>
              <a:rPr lang="en-AU" sz="1500"/>
              <a:t> Give your Adjudicator’s score sheet to the Venue Coordinator at the end of the night.</a:t>
            </a:r>
          </a:p>
          <a:p>
            <a:pPr>
              <a:lnSpc>
                <a:spcPct val="100000"/>
              </a:lnSpc>
              <a:buFont typeface="Arial" panose="020B0604020202020204" pitchFamily="34" charset="0"/>
              <a:buChar char="•"/>
            </a:pPr>
            <a:r>
              <a:rPr lang="en-AU" sz="1500"/>
              <a:t> You don’t need to tell the scores (teams or individual) to debaters</a:t>
            </a:r>
          </a:p>
          <a:p>
            <a:pPr>
              <a:lnSpc>
                <a:spcPct val="100000"/>
              </a:lnSpc>
              <a:buFont typeface="Arial" panose="020B0604020202020204" pitchFamily="34" charset="0"/>
              <a:buChar char="•"/>
            </a:pPr>
            <a:r>
              <a:rPr lang="en-AU" sz="1500"/>
              <a:t> If you like, when delivering your adjudication (next slide), you can tell them that it was a close debate or even that it was awarded by one point.</a:t>
            </a:r>
          </a:p>
          <a:p>
            <a:pPr>
              <a:lnSpc>
                <a:spcPct val="100000"/>
              </a:lnSpc>
              <a:buFont typeface="Arial" panose="020B0604020202020204" pitchFamily="34" charset="0"/>
              <a:buChar char="•"/>
            </a:pPr>
            <a:r>
              <a:rPr lang="en-AU" sz="1500"/>
              <a:t> If asked for scores, you are empowered to say, “I don’t give out scores.”</a:t>
            </a:r>
          </a:p>
          <a:p>
            <a:pPr>
              <a:lnSpc>
                <a:spcPct val="100000"/>
              </a:lnSpc>
              <a:buFont typeface="Arial" panose="020B0604020202020204" pitchFamily="34" charset="0"/>
              <a:buChar char="•"/>
            </a:pPr>
            <a:r>
              <a:rPr lang="en-AU" sz="1500"/>
              <a:t> </a:t>
            </a:r>
            <a:r>
              <a:rPr lang="en-AU" sz="1500" b="1"/>
              <a:t>Debaters: </a:t>
            </a:r>
            <a:r>
              <a:rPr lang="en-AU" sz="1500"/>
              <a:t>you are scored based on how you do </a:t>
            </a:r>
            <a:r>
              <a:rPr lang="en-AU" sz="1500" i="1"/>
              <a:t>in comparison to the other speakers in that particular debate</a:t>
            </a:r>
            <a:r>
              <a:rPr lang="en-AU" sz="1500"/>
              <a:t>. As such, your scores may be wildly different between debates and are not a helpful metric for you to know.</a:t>
            </a:r>
          </a:p>
          <a:p>
            <a:pPr>
              <a:lnSpc>
                <a:spcPct val="100000"/>
              </a:lnSpc>
              <a:buFont typeface="Arial" panose="020B0604020202020204" pitchFamily="34" charset="0"/>
              <a:buChar char="•"/>
            </a:pPr>
            <a:endParaRPr lang="en-AU" sz="1500"/>
          </a:p>
        </p:txBody>
      </p:sp>
      <p:sp>
        <p:nvSpPr>
          <p:cNvPr id="21" name="Rectangle 20">
            <a:extLst>
              <a:ext uri="{FF2B5EF4-FFF2-40B4-BE49-F238E27FC236}">
                <a16:creationId xmlns:a16="http://schemas.microsoft.com/office/drawing/2014/main" id="{01E907E6-DC1F-49A9-A946-CEB2CB330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49982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a:latin typeface=""/>
              </a:rPr>
              <a:t>How to deliver an adjudication</a:t>
            </a:r>
            <a:endParaRPr lang="en-AU" b="1">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6437367" cy="3760891"/>
          </a:xfrm>
        </p:spPr>
        <p:txBody>
          <a:bodyPr>
            <a:normAutofit/>
          </a:bodyPr>
          <a:lstStyle/>
          <a:p>
            <a:pPr>
              <a:lnSpc>
                <a:spcPct val="90000"/>
              </a:lnSpc>
              <a:buFont typeface="Arial" panose="020B0604020202020204" pitchFamily="34" charset="0"/>
              <a:buChar char="•"/>
            </a:pPr>
            <a:r>
              <a:rPr lang="en-AU" sz="1300"/>
              <a:t> A couple of points of general feedback, especially if it applies to multiple debaters, can be given to the room. Then declare the winner and sit. The chairperson will then close the debate. </a:t>
            </a:r>
          </a:p>
          <a:p>
            <a:pPr lvl="1">
              <a:lnSpc>
                <a:spcPct val="90000"/>
              </a:lnSpc>
              <a:buFont typeface="Arial" panose="020B0604020202020204" pitchFamily="34" charset="0"/>
              <a:buChar char="•"/>
            </a:pPr>
            <a:r>
              <a:rPr lang="en-AU" sz="1300"/>
              <a:t>Some adjudicators like to announce the winner first, then provide general feedback. This is okay too.</a:t>
            </a:r>
          </a:p>
          <a:p>
            <a:pPr>
              <a:lnSpc>
                <a:spcPct val="90000"/>
              </a:lnSpc>
              <a:buFont typeface="Arial" panose="020B0604020202020204" pitchFamily="34" charset="0"/>
              <a:buChar char="•"/>
            </a:pPr>
            <a:r>
              <a:rPr lang="en-AU" sz="1300"/>
              <a:t> Avoid give individual feedback or single speakers out in front of the whole room</a:t>
            </a:r>
          </a:p>
          <a:p>
            <a:pPr>
              <a:lnSpc>
                <a:spcPct val="90000"/>
              </a:lnSpc>
              <a:buFont typeface="Arial" panose="020B0604020202020204" pitchFamily="34" charset="0"/>
              <a:buChar char="•"/>
            </a:pPr>
            <a:r>
              <a:rPr lang="en-AU" sz="1300"/>
              <a:t> Give at least one (or more) positives to each speaker</a:t>
            </a:r>
          </a:p>
          <a:p>
            <a:pPr>
              <a:lnSpc>
                <a:spcPct val="90000"/>
              </a:lnSpc>
              <a:buFont typeface="Arial" panose="020B0604020202020204" pitchFamily="34" charset="0"/>
              <a:buChar char="•"/>
            </a:pPr>
            <a:r>
              <a:rPr lang="en-AU" sz="1300"/>
              <a:t> Keep reasons for winning general, not specific to one argument or one speaker</a:t>
            </a:r>
          </a:p>
          <a:p>
            <a:pPr>
              <a:lnSpc>
                <a:spcPct val="90000"/>
              </a:lnSpc>
              <a:buFont typeface="Arial" panose="020B0604020202020204" pitchFamily="34" charset="0"/>
              <a:buChar char="•"/>
            </a:pPr>
            <a:r>
              <a:rPr lang="en-AU" sz="1300"/>
              <a:t> Invite speakers to see you for individual feedback</a:t>
            </a:r>
          </a:p>
          <a:p>
            <a:pPr lvl="1">
              <a:lnSpc>
                <a:spcPct val="90000"/>
              </a:lnSpc>
              <a:buFont typeface="Arial" panose="020B0604020202020204" pitchFamily="34" charset="0"/>
              <a:buChar char="•"/>
            </a:pPr>
            <a:r>
              <a:rPr lang="en-AU" sz="1300"/>
              <a:t>If you need to go, that’s okay. Just let the teams know that you aren’t able to stay for feedback.</a:t>
            </a:r>
          </a:p>
          <a:p>
            <a:pPr>
              <a:lnSpc>
                <a:spcPct val="90000"/>
              </a:lnSpc>
              <a:buFont typeface="Arial" panose="020B0604020202020204" pitchFamily="34" charset="0"/>
              <a:buChar char="•"/>
            </a:pPr>
            <a:r>
              <a:rPr lang="en-AU" sz="1300"/>
              <a:t> Be mindful of coordinators and lock-up time</a:t>
            </a:r>
          </a:p>
          <a:p>
            <a:pPr>
              <a:lnSpc>
                <a:spcPct val="90000"/>
              </a:lnSpc>
              <a:buFont typeface="Arial" panose="020B0604020202020204" pitchFamily="34" charset="0"/>
              <a:buChar char="•"/>
            </a:pPr>
            <a:endParaRPr lang="en-AU" sz="1300" dirty="0"/>
          </a:p>
          <a:p>
            <a:pPr>
              <a:lnSpc>
                <a:spcPct val="90000"/>
              </a:lnSpc>
              <a:buFont typeface="Arial" panose="020B0604020202020204" pitchFamily="34" charset="0"/>
              <a:buChar char="•"/>
            </a:pPr>
            <a:endParaRPr lang="en-AU" sz="1300" dirty="0"/>
          </a:p>
        </p:txBody>
      </p:sp>
      <p:pic>
        <p:nvPicPr>
          <p:cNvPr id="16" name="Graphic 15" descr="Wreath">
            <a:extLst>
              <a:ext uri="{FF2B5EF4-FFF2-40B4-BE49-F238E27FC236}">
                <a16:creationId xmlns:a16="http://schemas.microsoft.com/office/drawing/2014/main" id="{5118C806-71B3-5D33-F04B-3AB966F603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9006" y="2416624"/>
            <a:ext cx="3144043" cy="3144043"/>
          </a:xfrm>
          <a:prstGeom prst="rect">
            <a:avLst/>
          </a:prstGeom>
        </p:spPr>
      </p:pic>
    </p:spTree>
    <p:extLst>
      <p:ext uri="{BB962C8B-B14F-4D97-AF65-F5344CB8AC3E}">
        <p14:creationId xmlns:p14="http://schemas.microsoft.com/office/powerpoint/2010/main" val="4101182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5" name="Rectangle 11">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26" name="Rectangle 13">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w="698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pic>
        <p:nvPicPr>
          <p:cNvPr id="5" name="Content Placeholder 4">
            <a:extLst>
              <a:ext uri="{FF2B5EF4-FFF2-40B4-BE49-F238E27FC236}">
                <a16:creationId xmlns:a16="http://schemas.microsoft.com/office/drawing/2014/main" id="{99CC8C11-670F-5428-059F-C5E1EB5C140F}"/>
              </a:ext>
            </a:extLst>
          </p:cNvPr>
          <p:cNvPicPr>
            <a:picLocks noGrp="1" noChangeAspect="1"/>
          </p:cNvPicPr>
          <p:nvPr>
            <p:ph idx="1"/>
          </p:nvPr>
        </p:nvPicPr>
        <p:blipFill>
          <a:blip r:embed="rId2"/>
          <a:stretch>
            <a:fillRect/>
          </a:stretch>
        </p:blipFill>
        <p:spPr>
          <a:xfrm>
            <a:off x="943356" y="1203279"/>
            <a:ext cx="10337292" cy="4445036"/>
          </a:xfrm>
          <a:prstGeom prst="rect">
            <a:avLst/>
          </a:prstGeom>
        </p:spPr>
      </p:pic>
    </p:spTree>
    <p:extLst>
      <p:ext uri="{BB962C8B-B14F-4D97-AF65-F5344CB8AC3E}">
        <p14:creationId xmlns:p14="http://schemas.microsoft.com/office/powerpoint/2010/main" val="61353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2" name="Title 1">
            <a:extLst>
              <a:ext uri="{FF2B5EF4-FFF2-40B4-BE49-F238E27FC236}">
                <a16:creationId xmlns:a16="http://schemas.microsoft.com/office/drawing/2014/main" id="{414D9396-C3CF-46E5-8F6F-A357562A19C0}"/>
              </a:ext>
            </a:extLst>
          </p:cNvPr>
          <p:cNvSpPr>
            <a:spLocks noGrp="1"/>
          </p:cNvSpPr>
          <p:nvPr>
            <p:ph type="title"/>
          </p:nvPr>
        </p:nvSpPr>
        <p:spPr>
          <a:xfrm>
            <a:off x="643467" y="632582"/>
            <a:ext cx="5921921" cy="5126203"/>
          </a:xfrm>
        </p:spPr>
        <p:txBody>
          <a:bodyPr anchor="ctr">
            <a:normAutofit/>
          </a:bodyPr>
          <a:lstStyle/>
          <a:p>
            <a:pPr algn="r"/>
            <a:r>
              <a:rPr lang="en-US" sz="8100" b="1">
                <a:latin typeface=""/>
              </a:rPr>
              <a:t>Q</a:t>
            </a:r>
            <a:r>
              <a:rPr lang="en-AU" sz="8100" b="1">
                <a:latin typeface=""/>
              </a:rPr>
              <a:t>uestions?</a:t>
            </a:r>
          </a:p>
        </p:txBody>
      </p:sp>
      <p:cxnSp>
        <p:nvCxnSpPr>
          <p:cNvPr id="11" name="Straight Connector 1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50021" y="1595483"/>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1E907E6-DC1F-49A9-A946-CEB2CB330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80519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8" name="Straight Connector 2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9" name="Rectangle 24">
            <a:extLst>
              <a:ext uri="{FF2B5EF4-FFF2-40B4-BE49-F238E27FC236}">
                <a16:creationId xmlns:a16="http://schemas.microsoft.com/office/drawing/2014/main" id="{2779F603-B669-4AD6-82F9-E09F7616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758952"/>
            <a:ext cx="5536780" cy="3566160"/>
          </a:xfrm>
        </p:spPr>
        <p:txBody>
          <a:bodyPr vert="horz" lIns="91440" tIns="45720" rIns="91440" bIns="45720" rtlCol="0" anchor="b">
            <a:normAutofit/>
          </a:bodyPr>
          <a:lstStyle/>
          <a:p>
            <a:r>
              <a:rPr lang="en-US" sz="6200" b="1" dirty="0">
                <a:solidFill>
                  <a:schemeClr val="tx1">
                    <a:lumMod val="85000"/>
                    <a:lumOff val="15000"/>
                  </a:schemeClr>
                </a:solidFill>
                <a:latin typeface="Raleway"/>
              </a:rPr>
              <a:t>Higher Expectations</a:t>
            </a:r>
          </a:p>
        </p:txBody>
      </p:sp>
      <p:cxnSp>
        <p:nvCxnSpPr>
          <p:cNvPr id="40" name="Straight Connector 26">
            <a:extLst>
              <a:ext uri="{FF2B5EF4-FFF2-40B4-BE49-F238E27FC236}">
                <a16:creationId xmlns:a16="http://schemas.microsoft.com/office/drawing/2014/main" id="{7ABFD994-C2DC-4E7D-9411-C7FF7813E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7660" y="4485132"/>
            <a:ext cx="5486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Icon&#10;&#10;Description automatically generated with low confidence">
            <a:extLst>
              <a:ext uri="{FF2B5EF4-FFF2-40B4-BE49-F238E27FC236}">
                <a16:creationId xmlns:a16="http://schemas.microsoft.com/office/drawing/2014/main" id="{9241904F-5F6F-46C0-8D48-B6D93EAFA8E2}"/>
              </a:ext>
            </a:extLst>
          </p:cNvPr>
          <p:cNvPicPr>
            <a:picLocks noChangeAspect="1"/>
          </p:cNvPicPr>
          <p:nvPr/>
        </p:nvPicPr>
        <p:blipFill rotWithShape="1">
          <a:blip r:embed="rId3">
            <a:extLst>
              <a:ext uri="{28A0092B-C50C-407E-A947-70E740481C1C}">
                <a14:useLocalDpi xmlns:a14="http://schemas.microsoft.com/office/drawing/2010/main" val="0"/>
              </a:ext>
            </a:extLst>
          </a:blip>
          <a:srcRect l="-879" r="-735" b="-825"/>
          <a:stretch/>
        </p:blipFill>
        <p:spPr bwMode="auto">
          <a:xfrm>
            <a:off x="7545677" y="1258489"/>
            <a:ext cx="3841219" cy="38113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28">
            <a:extLst>
              <a:ext uri="{FF2B5EF4-FFF2-40B4-BE49-F238E27FC236}">
                <a16:creationId xmlns:a16="http://schemas.microsoft.com/office/drawing/2014/main" id="{596FA172-921E-4C46-94E3-3FC0695A7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55830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71498E-D6FF-2F01-90D2-78BC574F37B4}"/>
              </a:ext>
            </a:extLst>
          </p:cNvPr>
          <p:cNvSpPr>
            <a:spLocks noGrp="1"/>
          </p:cNvSpPr>
          <p:nvPr>
            <p:ph type="title"/>
          </p:nvPr>
        </p:nvSpPr>
        <p:spPr>
          <a:xfrm>
            <a:off x="6411685" y="634946"/>
            <a:ext cx="5127171" cy="1450757"/>
          </a:xfrm>
        </p:spPr>
        <p:txBody>
          <a:bodyPr>
            <a:normAutofit/>
          </a:bodyPr>
          <a:lstStyle/>
          <a:p>
            <a:r>
              <a:rPr lang="en-US" dirty="0"/>
              <a:t>Want to help us out?</a:t>
            </a:r>
          </a:p>
        </p:txBody>
      </p:sp>
      <p:pic>
        <p:nvPicPr>
          <p:cNvPr id="4" name="Picture 4" descr="Qr code&#10;&#10;Description automatically generated">
            <a:extLst>
              <a:ext uri="{FF2B5EF4-FFF2-40B4-BE49-F238E27FC236}">
                <a16:creationId xmlns:a16="http://schemas.microsoft.com/office/drawing/2014/main" id="{EC47E053-22DD-A55F-8CDC-7FA96277C597}"/>
              </a:ext>
            </a:extLst>
          </p:cNvPr>
          <p:cNvPicPr>
            <a:picLocks noChangeAspect="1"/>
          </p:cNvPicPr>
          <p:nvPr/>
        </p:nvPicPr>
        <p:blipFill>
          <a:blip r:embed="rId2"/>
          <a:stretch>
            <a:fillRect/>
          </a:stretch>
        </p:blipFill>
        <p:spPr>
          <a:xfrm>
            <a:off x="643192" y="711306"/>
            <a:ext cx="5115347" cy="5115347"/>
          </a:xfrm>
          <a:prstGeom prst="rect">
            <a:avLst/>
          </a:prstGeom>
        </p:spPr>
      </p:pic>
      <p:cxnSp>
        <p:nvCxnSpPr>
          <p:cNvPr id="13" name="Straight Connector 12">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4044" y="224656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742A6579-F50D-4DEB-651D-F91484333039}"/>
              </a:ext>
            </a:extLst>
          </p:cNvPr>
          <p:cNvSpPr>
            <a:spLocks noGrp="1"/>
          </p:cNvSpPr>
          <p:nvPr>
            <p:ph idx="1"/>
          </p:nvPr>
        </p:nvSpPr>
        <p:spPr>
          <a:xfrm>
            <a:off x="6411684" y="2407436"/>
            <a:ext cx="5127172" cy="3461658"/>
          </a:xfrm>
        </p:spPr>
        <p:txBody>
          <a:bodyPr vert="horz" lIns="0" tIns="45720" rIns="0" bIns="45720" rtlCol="0" anchor="t">
            <a:normAutofit/>
          </a:bodyPr>
          <a:lstStyle/>
          <a:p>
            <a:r>
              <a:rPr lang="en-US" dirty="0"/>
              <a:t>We are looking to start some subcommittees for GCD. If you are a coach, teacher, adjudicator or alumni and interested in helping get more resources out to our community, please scan the QR code and fill out the form or come talk to one of the executive after the session :)</a:t>
            </a:r>
          </a:p>
        </p:txBody>
      </p:sp>
      <p:sp>
        <p:nvSpPr>
          <p:cNvPr id="15" name="Rectangle 14">
            <a:extLst>
              <a:ext uri="{FF2B5EF4-FFF2-40B4-BE49-F238E27FC236}">
                <a16:creationId xmlns:a16="http://schemas.microsoft.com/office/drawing/2014/main" id="{9AA76026-5689-4584-8D93-D71D739E6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02245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32" name="Rectangle 3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14D9396-C3CF-46E5-8F6F-A357562A19C0}"/>
              </a:ext>
            </a:extLst>
          </p:cNvPr>
          <p:cNvSpPr>
            <a:spLocks noGrp="1"/>
          </p:cNvSpPr>
          <p:nvPr>
            <p:ph type="title"/>
          </p:nvPr>
        </p:nvSpPr>
        <p:spPr>
          <a:xfrm>
            <a:off x="492369" y="605896"/>
            <a:ext cx="3642309" cy="5646208"/>
          </a:xfrm>
        </p:spPr>
        <p:txBody>
          <a:bodyPr anchor="ctr">
            <a:normAutofit/>
          </a:bodyPr>
          <a:lstStyle/>
          <a:p>
            <a:r>
              <a:rPr lang="en-US" sz="4400" b="1">
                <a:solidFill>
                  <a:srgbClr val="FFFFFF"/>
                </a:solidFill>
                <a:latin typeface=""/>
              </a:rPr>
              <a:t>Kahoot!</a:t>
            </a:r>
            <a:endParaRPr lang="en-AU" sz="4400" b="1">
              <a:solidFill>
                <a:srgbClr val="FFFFFF"/>
              </a:solidFill>
              <a:latin typeface=""/>
            </a:endParaRPr>
          </a:p>
        </p:txBody>
      </p:sp>
      <p:sp>
        <p:nvSpPr>
          <p:cNvPr id="25" name="Content Placeholder 24">
            <a:extLst>
              <a:ext uri="{FF2B5EF4-FFF2-40B4-BE49-F238E27FC236}">
                <a16:creationId xmlns:a16="http://schemas.microsoft.com/office/drawing/2014/main" id="{39F2B218-697F-D9FD-28D6-10101A0B9F3B}"/>
              </a:ext>
            </a:extLst>
          </p:cNvPr>
          <p:cNvSpPr>
            <a:spLocks noGrp="1"/>
          </p:cNvSpPr>
          <p:nvPr>
            <p:ph idx="1"/>
          </p:nvPr>
        </p:nvSpPr>
        <p:spPr>
          <a:xfrm>
            <a:off x="5231958" y="605896"/>
            <a:ext cx="5923721" cy="5646208"/>
          </a:xfrm>
        </p:spPr>
        <p:txBody>
          <a:bodyPr vert="horz" lIns="0" tIns="45720" rIns="0" bIns="45720" rtlCol="0" anchor="ctr">
            <a:normAutofit/>
          </a:bodyPr>
          <a:lstStyle/>
          <a:p>
            <a:r>
              <a:rPr lang="en-US" sz="2400" dirty="0">
                <a:ea typeface="+mn-lt"/>
                <a:cs typeface="+mn-lt"/>
                <a:hlinkClick r:id="rId2"/>
              </a:rPr>
              <a:t>https://play.kahoot.it/v2/?quizId=28f2a940-2aa2-460a-9ff5-06291dd15f38</a:t>
            </a:r>
            <a:endParaRPr lang="en-US" sz="2400" dirty="0"/>
          </a:p>
          <a:p>
            <a:endParaRPr lang="en-US" sz="2400" dirty="0"/>
          </a:p>
        </p:txBody>
      </p:sp>
      <p:sp>
        <p:nvSpPr>
          <p:cNvPr id="34" name="Rectangle 33">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16093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r="26"/>
          <a:stretch/>
        </p:blipFill>
        <p:spPr>
          <a:xfrm>
            <a:off x="-3" y="-2"/>
            <a:ext cx="12188826" cy="6858000"/>
          </a:xfrm>
          <a:prstGeom prst="rect">
            <a:avLst/>
          </a:prstGeom>
        </p:spPr>
      </p:pic>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5597538" y="758952"/>
            <a:ext cx="5558141" cy="3566160"/>
          </a:xfrm>
        </p:spPr>
        <p:txBody>
          <a:bodyPr>
            <a:normAutofit/>
          </a:bodyPr>
          <a:lstStyle/>
          <a:p>
            <a:r>
              <a:rPr lang="en-US" sz="6600" b="1" dirty="0">
                <a:solidFill>
                  <a:schemeClr val="tx1"/>
                </a:solidFill>
                <a:latin typeface=""/>
              </a:rPr>
              <a:t>GOOD LUCK FOR 2023!</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5597538" y="4645152"/>
            <a:ext cx="5560912" cy="1143000"/>
          </a:xfrm>
        </p:spPr>
        <p:txBody>
          <a:bodyPr>
            <a:normAutofit/>
          </a:bodyPr>
          <a:lstStyle/>
          <a:p>
            <a:r>
              <a:rPr lang="en-US" b="1">
                <a:latin typeface=""/>
              </a:rPr>
              <a:t>For more information visit goldcoastdebating.org</a:t>
            </a:r>
          </a:p>
        </p:txBody>
      </p:sp>
      <p:sp>
        <p:nvSpPr>
          <p:cNvPr id="57" name="Rectangle 56">
            <a:extLst>
              <a:ext uri="{FF2B5EF4-FFF2-40B4-BE49-F238E27FC236}">
                <a16:creationId xmlns:a16="http://schemas.microsoft.com/office/drawing/2014/main" id="{25FBD20C-DCED-4E97-9C65-AA32D674C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939" y="1091146"/>
            <a:ext cx="3694176" cy="45811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43977" y="4474741"/>
            <a:ext cx="5339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B40A8CA7-7D5A-43B0-A1A0-B558ECA9E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descr="Icon&#10;&#10;Description automatically generated">
            <a:extLst>
              <a:ext uri="{FF2B5EF4-FFF2-40B4-BE49-F238E27FC236}">
                <a16:creationId xmlns:a16="http://schemas.microsoft.com/office/drawing/2014/main" id="{1BC255F8-57C7-471B-AE90-E08CFA86B44D}"/>
              </a:ext>
            </a:extLst>
          </p:cNvPr>
          <p:cNvPicPr>
            <a:picLocks noChangeAspect="1"/>
          </p:cNvPicPr>
          <p:nvPr/>
        </p:nvPicPr>
        <p:blipFill>
          <a:blip r:embed="rId3"/>
          <a:stretch>
            <a:fillRect/>
          </a:stretch>
        </p:blipFill>
        <p:spPr>
          <a:xfrm>
            <a:off x="8315842" y="764144"/>
            <a:ext cx="237913" cy="237913"/>
          </a:xfrm>
          <a:prstGeom prst="rect">
            <a:avLst/>
          </a:prstGeom>
        </p:spPr>
      </p:pic>
      <p:sp>
        <p:nvSpPr>
          <p:cNvPr id="21" name="Subtitle 2">
            <a:extLst>
              <a:ext uri="{FF2B5EF4-FFF2-40B4-BE49-F238E27FC236}">
                <a16:creationId xmlns:a16="http://schemas.microsoft.com/office/drawing/2014/main" id="{F486E1F0-3EFE-4128-A7D3-A276F87C4684}"/>
              </a:ext>
            </a:extLst>
          </p:cNvPr>
          <p:cNvSpPr txBox="1">
            <a:spLocks/>
          </p:cNvSpPr>
          <p:nvPr/>
        </p:nvSpPr>
        <p:spPr>
          <a:xfrm>
            <a:off x="8603359" y="367278"/>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a:t>
            </a:r>
          </a:p>
        </p:txBody>
      </p:sp>
      <p:sp>
        <p:nvSpPr>
          <p:cNvPr id="22" name="Subtitle 2">
            <a:extLst>
              <a:ext uri="{FF2B5EF4-FFF2-40B4-BE49-F238E27FC236}">
                <a16:creationId xmlns:a16="http://schemas.microsoft.com/office/drawing/2014/main" id="{43F50ADE-2017-4011-9D30-55EA2E69EA82}"/>
              </a:ext>
            </a:extLst>
          </p:cNvPr>
          <p:cNvSpPr txBox="1">
            <a:spLocks/>
          </p:cNvSpPr>
          <p:nvPr/>
        </p:nvSpPr>
        <p:spPr>
          <a:xfrm>
            <a:off x="8603361" y="758653"/>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a:t>
            </a:r>
          </a:p>
        </p:txBody>
      </p:sp>
      <p:pic>
        <p:nvPicPr>
          <p:cNvPr id="1032" name="Picture 8" descr="Website Logo PNG, Web Site Logos Free Download - Free Transparent PNG Logos">
            <a:extLst>
              <a:ext uri="{FF2B5EF4-FFF2-40B4-BE49-F238E27FC236}">
                <a16:creationId xmlns:a16="http://schemas.microsoft.com/office/drawing/2014/main" id="{E7832887-511A-4F47-A587-80CD5969D43C}"/>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8313031" y="1159003"/>
            <a:ext cx="257227" cy="25722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2">
            <a:extLst>
              <a:ext uri="{FF2B5EF4-FFF2-40B4-BE49-F238E27FC236}">
                <a16:creationId xmlns:a16="http://schemas.microsoft.com/office/drawing/2014/main" id="{B19986B5-51F8-487D-9FC3-559149059977}"/>
              </a:ext>
            </a:extLst>
          </p:cNvPr>
          <p:cNvSpPr txBox="1">
            <a:spLocks/>
          </p:cNvSpPr>
          <p:nvPr/>
        </p:nvSpPr>
        <p:spPr>
          <a:xfrm>
            <a:off x="8743769" y="1145909"/>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Goldcoastdebating.org</a:t>
            </a:r>
          </a:p>
        </p:txBody>
      </p:sp>
      <p:sp>
        <p:nvSpPr>
          <p:cNvPr id="16" name="Subtitle 2">
            <a:extLst>
              <a:ext uri="{FF2B5EF4-FFF2-40B4-BE49-F238E27FC236}">
                <a16:creationId xmlns:a16="http://schemas.microsoft.com/office/drawing/2014/main" id="{7624307D-6CF1-4768-B79D-790A96FE6C44}"/>
              </a:ext>
            </a:extLst>
          </p:cNvPr>
          <p:cNvSpPr txBox="1">
            <a:spLocks/>
          </p:cNvSpPr>
          <p:nvPr/>
        </p:nvSpPr>
        <p:spPr>
          <a:xfrm>
            <a:off x="1167224" y="1331634"/>
            <a:ext cx="3603606" cy="4031322"/>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endParaRPr lang="en-US" dirty="0">
              <a:solidFill>
                <a:schemeClr val="bg1"/>
              </a:solidFill>
            </a:endParaRPr>
          </a:p>
          <a:p>
            <a:pPr algn="ctr"/>
            <a:endParaRPr lang="en-US" b="1" dirty="0">
              <a:solidFill>
                <a:schemeClr val="bg1"/>
              </a:solidFill>
              <a:latin typeface=""/>
            </a:endParaRPr>
          </a:p>
          <a:p>
            <a:pPr algn="ctr"/>
            <a:r>
              <a:rPr lang="en-US" b="1" dirty="0">
                <a:solidFill>
                  <a:schemeClr val="bg1"/>
                </a:solidFill>
                <a:latin typeface=""/>
              </a:rPr>
              <a:t>If you are an adjudicator, the online assessment will be emailed to you</a:t>
            </a:r>
          </a:p>
        </p:txBody>
      </p:sp>
      <p:pic>
        <p:nvPicPr>
          <p:cNvPr id="5" name="Graphic 9">
            <a:extLst>
              <a:ext uri="{FF2B5EF4-FFF2-40B4-BE49-F238E27FC236}">
                <a16:creationId xmlns:a16="http://schemas.microsoft.com/office/drawing/2014/main" id="{BD889023-2492-3CA3-A093-01EF34C5A1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7756" y="380276"/>
            <a:ext cx="272502" cy="212220"/>
          </a:xfrm>
          <a:prstGeom prst="rect">
            <a:avLst/>
          </a:prstGeom>
        </p:spPr>
      </p:pic>
    </p:spTree>
    <p:extLst>
      <p:ext uri="{BB962C8B-B14F-4D97-AF65-F5344CB8AC3E}">
        <p14:creationId xmlns:p14="http://schemas.microsoft.com/office/powerpoint/2010/main" val="230919975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73734CDA-1CE8-4F1C-B0B3-AAB252B01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816795" y="3044"/>
            <a:ext cx="6574972" cy="1450757"/>
          </a:xfrm>
        </p:spPr>
        <p:txBody>
          <a:bodyPr>
            <a:normAutofit/>
          </a:bodyPr>
          <a:lstStyle/>
          <a:p>
            <a:r>
              <a:rPr lang="en-US" b="1" dirty="0">
                <a:latin typeface="Raleway ExtraBold" pitchFamily="2" charset="0"/>
              </a:rPr>
              <a:t>Timing of Debates</a:t>
            </a:r>
            <a:endParaRPr lang="en-AU" b="1" dirty="0">
              <a:latin typeface="Raleway ExtraBold" pitchFamily="2" charset="0"/>
            </a:endParaRPr>
          </a:p>
        </p:txBody>
      </p:sp>
      <p:pic>
        <p:nvPicPr>
          <p:cNvPr id="6" name="Graphic 5" descr="Stopwatch with solid fill">
            <a:extLst>
              <a:ext uri="{FF2B5EF4-FFF2-40B4-BE49-F238E27FC236}">
                <a16:creationId xmlns:a16="http://schemas.microsoft.com/office/drawing/2014/main" id="{2E2A2893-6A9B-2240-9D16-B01065CE22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4000" y="1351115"/>
            <a:ext cx="3695179" cy="3695179"/>
          </a:xfrm>
          <a:prstGeom prst="rect">
            <a:avLst/>
          </a:prstGeom>
        </p:spPr>
      </p:pic>
      <p:cxnSp>
        <p:nvCxnSpPr>
          <p:cNvPr id="59" name="Straight Connector 58">
            <a:extLst>
              <a:ext uri="{FF2B5EF4-FFF2-40B4-BE49-F238E27FC236}">
                <a16:creationId xmlns:a16="http://schemas.microsoft.com/office/drawing/2014/main" id="{D7143990-FA50-4B23-AE6D-E17D22F52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63482" y="2246569"/>
            <a:ext cx="58521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4973711" y="1710486"/>
            <a:ext cx="6576032" cy="4428095"/>
          </a:xfrm>
          <a:solidFill>
            <a:schemeClr val="bg1"/>
          </a:solidFill>
        </p:spPr>
        <p:txBody>
          <a:bodyPr vert="horz" lIns="0" tIns="45720" rIns="0" bIns="45720" rtlCol="0" anchor="t">
            <a:normAutofit/>
          </a:bodyPr>
          <a:lstStyle/>
          <a:p>
            <a:pPr marL="0" indent="0">
              <a:buNone/>
            </a:pPr>
            <a:r>
              <a:rPr lang="en-US" b="1" dirty="0">
                <a:ea typeface="+mn-lt"/>
                <a:cs typeface="+mn-lt"/>
              </a:rPr>
              <a:t>Intermediate A Division</a:t>
            </a:r>
            <a:endParaRPr lang="en-US" dirty="0">
              <a:ea typeface="+mn-lt"/>
              <a:cs typeface="+mn-lt"/>
            </a:endParaRPr>
          </a:p>
          <a:p>
            <a:pPr marL="383540" lvl="1" indent="-285750">
              <a:buFont typeface="Arial,Sans-Serif"/>
              <a:buChar char="•"/>
            </a:pPr>
            <a:r>
              <a:rPr lang="en-US" b="1" dirty="0">
                <a:ea typeface="+mn-lt"/>
                <a:cs typeface="+mn-lt"/>
              </a:rPr>
              <a:t>7 minutes </a:t>
            </a:r>
            <a:r>
              <a:rPr lang="en-US" dirty="0">
                <a:ea typeface="+mn-lt"/>
                <a:cs typeface="+mn-lt"/>
              </a:rPr>
              <a:t>(30 secs either side = no penalty)</a:t>
            </a:r>
          </a:p>
          <a:p>
            <a:pPr marL="383540" lvl="1" indent="-285750">
              <a:buFont typeface="Arial,Sans-Serif"/>
              <a:buChar char="•"/>
            </a:pPr>
            <a:r>
              <a:rPr lang="en-US" dirty="0">
                <a:ea typeface="+mn-lt"/>
                <a:cs typeface="+mn-lt"/>
              </a:rPr>
              <a:t>Warning bell at 6 mins</a:t>
            </a:r>
            <a:endParaRPr lang="en-US" dirty="0"/>
          </a:p>
          <a:p>
            <a:pPr marL="383540" lvl="1" indent="-285750">
              <a:buFont typeface="Arial,Sans-Serif"/>
              <a:buChar char="•"/>
            </a:pPr>
            <a:r>
              <a:rPr lang="en-US" dirty="0">
                <a:ea typeface="+mn-lt"/>
                <a:cs typeface="+mn-lt"/>
              </a:rPr>
              <a:t>Do not speak for more than 7 min 30 sec</a:t>
            </a:r>
          </a:p>
          <a:p>
            <a:pPr marL="0" indent="0">
              <a:buNone/>
            </a:pPr>
            <a:r>
              <a:rPr lang="en-US" b="1" dirty="0">
                <a:ea typeface="+mn-lt"/>
                <a:cs typeface="+mn-lt"/>
              </a:rPr>
              <a:t> Open A &amp; B Divisions</a:t>
            </a:r>
            <a:endParaRPr lang="en-US" dirty="0">
              <a:ea typeface="+mn-lt"/>
              <a:cs typeface="+mn-lt"/>
            </a:endParaRPr>
          </a:p>
          <a:p>
            <a:pPr marL="383540" lvl="1" indent="-285750">
              <a:buFont typeface="Arial,Sans-Serif"/>
              <a:buChar char="•"/>
            </a:pPr>
            <a:r>
              <a:rPr lang="en-US" b="1" dirty="0">
                <a:ea typeface="+mn-lt"/>
                <a:cs typeface="+mn-lt"/>
              </a:rPr>
              <a:t>8 minutes </a:t>
            </a:r>
            <a:r>
              <a:rPr lang="en-US" dirty="0">
                <a:ea typeface="+mn-lt"/>
                <a:cs typeface="+mn-lt"/>
              </a:rPr>
              <a:t>(30 secs either side = no penalty)</a:t>
            </a:r>
          </a:p>
          <a:p>
            <a:pPr marL="383540" lvl="1" indent="-285750">
              <a:buFont typeface="Arial,Sans-Serif"/>
              <a:buChar char="•"/>
            </a:pPr>
            <a:r>
              <a:rPr lang="en-US" dirty="0">
                <a:ea typeface="+mn-lt"/>
                <a:cs typeface="+mn-lt"/>
              </a:rPr>
              <a:t>Warning bell at 7 mins</a:t>
            </a:r>
            <a:endParaRPr lang="en-US" dirty="0"/>
          </a:p>
          <a:p>
            <a:pPr marL="383540" lvl="1" indent="-285750">
              <a:buFont typeface="Arial,Sans-Serif"/>
              <a:buChar char="•"/>
            </a:pPr>
            <a:r>
              <a:rPr lang="en-US" dirty="0">
                <a:ea typeface="+mn-lt"/>
                <a:cs typeface="+mn-lt"/>
              </a:rPr>
              <a:t>Do not speak for more than 8 min 30 sec</a:t>
            </a:r>
          </a:p>
          <a:p>
            <a:pPr marL="0" indent="0">
              <a:buNone/>
            </a:pPr>
            <a:r>
              <a:rPr lang="en-US" i="1" dirty="0">
                <a:latin typeface="Raleway"/>
                <a:cs typeface="Times New Roman"/>
              </a:rPr>
              <a:t>Do adjudicators simply ‘stop listening’ after 30 seconds over? No, it's not a hard and fast rule like that, but content presented then is not considered as </a:t>
            </a:r>
            <a:r>
              <a:rPr lang="en-US" i="1" dirty="0" err="1">
                <a:latin typeface="Raleway"/>
                <a:cs typeface="Times New Roman"/>
              </a:rPr>
              <a:t>favourably</a:t>
            </a:r>
            <a:r>
              <a:rPr lang="en-US" i="1" dirty="0">
                <a:latin typeface="Raleway"/>
                <a:cs typeface="Times New Roman"/>
              </a:rPr>
              <a:t> / weighted as heavily.</a:t>
            </a:r>
            <a:endParaRPr lang="en-US" i="1" dirty="0">
              <a:latin typeface="Raleway" pitchFamily="2" charset="0"/>
              <a:cs typeface="Times New Roman" panose="02020603050405020304" pitchFamily="18" charset="0"/>
            </a:endParaRPr>
          </a:p>
        </p:txBody>
      </p:sp>
      <p:sp>
        <p:nvSpPr>
          <p:cNvPr id="61" name="Rectangle 60">
            <a:extLst>
              <a:ext uri="{FF2B5EF4-FFF2-40B4-BE49-F238E27FC236}">
                <a16:creationId xmlns:a16="http://schemas.microsoft.com/office/drawing/2014/main" id="{3BD57AB6-3172-4520-B22E-FCD0184F3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92921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DFEBD0D2-AA2A-4936-A509-D629383EFF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8177212" y="634946"/>
            <a:ext cx="3372529" cy="5055904"/>
          </a:xfrm>
        </p:spPr>
        <p:txBody>
          <a:bodyPr anchor="ctr">
            <a:normAutofit/>
          </a:bodyPr>
          <a:lstStyle/>
          <a:p>
            <a:r>
              <a:rPr lang="en-US" sz="4000" b="1" dirty="0">
                <a:latin typeface=""/>
              </a:rPr>
              <a:t>Higher Expectations- General Knowledge</a:t>
            </a:r>
            <a:endParaRPr lang="en-AU" sz="4000" b="1" dirty="0">
              <a:latin typeface=""/>
            </a:endParaRPr>
          </a:p>
        </p:txBody>
      </p:sp>
      <p:cxnSp>
        <p:nvCxnSpPr>
          <p:cNvPr id="16" name="Straight Connector 19">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21">
            <a:extLst>
              <a:ext uri="{FF2B5EF4-FFF2-40B4-BE49-F238E27FC236}">
                <a16:creationId xmlns:a16="http://schemas.microsoft.com/office/drawing/2014/main" id="{86506110-E6E1-4309-83FA-C6B068FA3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15B4E889-031E-3FE5-4921-32636A239C27}"/>
              </a:ext>
            </a:extLst>
          </p:cNvPr>
          <p:cNvGraphicFramePr>
            <a:graphicFrameLocks noGrp="1"/>
          </p:cNvGraphicFramePr>
          <p:nvPr>
            <p:ph idx="1"/>
            <p:extLst>
              <p:ext uri="{D42A27DB-BD31-4B8C-83A1-F6EECF244321}">
                <p14:modId xmlns:p14="http://schemas.microsoft.com/office/powerpoint/2010/main" val="3131308078"/>
              </p:ext>
            </p:extLst>
          </p:nvPr>
        </p:nvGraphicFramePr>
        <p:xfrm>
          <a:off x="633413" y="639763"/>
          <a:ext cx="6910387" cy="53735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6281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dirty="0">
                <a:latin typeface=""/>
              </a:rPr>
              <a:t>Greater Focus on the Arguments</a:t>
            </a:r>
            <a:endParaRPr lang="en-AU" b="1" dirty="0">
              <a:latin typeface=""/>
            </a:endParaRPr>
          </a:p>
        </p:txBody>
      </p:sp>
      <p:cxnSp>
        <p:nvCxnSpPr>
          <p:cNvPr id="15" name="Straight Connector 14">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0AC1873D-5E51-54E3-45C8-404C6A90180A}"/>
              </a:ext>
            </a:extLst>
          </p:cNvPr>
          <p:cNvGraphicFramePr>
            <a:graphicFrameLocks noGrp="1"/>
          </p:cNvGraphicFramePr>
          <p:nvPr>
            <p:ph idx="1"/>
            <p:extLst>
              <p:ext uri="{D42A27DB-BD31-4B8C-83A1-F6EECF244321}">
                <p14:modId xmlns:p14="http://schemas.microsoft.com/office/powerpoint/2010/main" val="705583325"/>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4823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1" name="Straight Connector 31">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42" name="Rectangle 3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3" name="Rectangle 3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2E3E66-E154-1842-BFF0-4580C93100B1}"/>
              </a:ext>
            </a:extLst>
          </p:cNvPr>
          <p:cNvSpPr>
            <a:spLocks noGrp="1"/>
          </p:cNvSpPr>
          <p:nvPr>
            <p:ph type="title"/>
          </p:nvPr>
        </p:nvSpPr>
        <p:spPr>
          <a:xfrm>
            <a:off x="492369" y="605896"/>
            <a:ext cx="3642309" cy="5646208"/>
          </a:xfrm>
        </p:spPr>
        <p:txBody>
          <a:bodyPr vert="horz" lIns="91440" tIns="45720" rIns="91440" bIns="45720" rtlCol="0" anchor="ctr">
            <a:normAutofit/>
          </a:bodyPr>
          <a:lstStyle/>
          <a:p>
            <a:pPr>
              <a:spcBef>
                <a:spcPct val="0"/>
              </a:spcBef>
            </a:pPr>
            <a:r>
              <a:rPr lang="en-US" sz="4400" b="1" dirty="0">
                <a:solidFill>
                  <a:srgbClr val="FFFFFF"/>
                </a:solidFill>
                <a:latin typeface="Raleway" pitchFamily="2" charset="0"/>
              </a:rPr>
              <a:t>Economy of words – Established Debaters</a:t>
            </a:r>
          </a:p>
        </p:txBody>
      </p:sp>
      <p:sp>
        <p:nvSpPr>
          <p:cNvPr id="12" name="Text Placeholder 11">
            <a:extLst>
              <a:ext uri="{FF2B5EF4-FFF2-40B4-BE49-F238E27FC236}">
                <a16:creationId xmlns:a16="http://schemas.microsoft.com/office/drawing/2014/main" id="{F2DB3033-C0EF-1445-BE20-9C2E5832E3DF}"/>
              </a:ext>
            </a:extLst>
          </p:cNvPr>
          <p:cNvSpPr>
            <a:spLocks noGrp="1"/>
          </p:cNvSpPr>
          <p:nvPr>
            <p:ph type="body" idx="1"/>
          </p:nvPr>
        </p:nvSpPr>
        <p:spPr>
          <a:xfrm>
            <a:off x="4835841" y="1568824"/>
            <a:ext cx="7025814" cy="4487592"/>
          </a:xfrm>
        </p:spPr>
        <p:txBody>
          <a:bodyPr vert="horz" lIns="0" tIns="45720" rIns="0" bIns="45720" rtlCol="0" anchor="ctr">
            <a:normAutofit lnSpcReduction="10000"/>
          </a:bodyPr>
          <a:lstStyle/>
          <a:p>
            <a:pPr marL="152396" indent="0">
              <a:lnSpc>
                <a:spcPct val="90000"/>
              </a:lnSpc>
              <a:spcAft>
                <a:spcPts val="600"/>
              </a:spcAft>
              <a:buFont typeface="Calibri" panose="020F0502020204030204" pitchFamily="34" charset="0"/>
              <a:buNone/>
            </a:pPr>
            <a:endParaRPr lang="en-US" sz="1300" dirty="0"/>
          </a:p>
          <a:p>
            <a:pPr marL="152396" indent="0">
              <a:lnSpc>
                <a:spcPct val="90000"/>
              </a:lnSpc>
              <a:spcAft>
                <a:spcPts val="600"/>
              </a:spcAft>
              <a:buFont typeface="Calibri" panose="020F0502020204030204" pitchFamily="34" charset="0"/>
              <a:buNone/>
            </a:pPr>
            <a:r>
              <a:rPr lang="en-US" sz="1300" dirty="0"/>
              <a:t>“Before I continue my teams case, I’d like to point out a number of contentions within the opposition’s arguments.”</a:t>
            </a:r>
          </a:p>
          <a:p>
            <a:pPr marL="152396" indent="0">
              <a:lnSpc>
                <a:spcPct val="90000"/>
              </a:lnSpc>
              <a:spcAft>
                <a:spcPts val="600"/>
              </a:spcAft>
              <a:buFont typeface="Calibri" panose="020F0502020204030204" pitchFamily="34" charset="0"/>
              <a:buNone/>
            </a:pPr>
            <a:r>
              <a:rPr lang="en-US" sz="1300" dirty="0"/>
              <a:t>“First, several points in rebuttal:”</a:t>
            </a:r>
          </a:p>
          <a:p>
            <a:pPr marL="152396" indent="0">
              <a:lnSpc>
                <a:spcPct val="90000"/>
              </a:lnSpc>
              <a:spcAft>
                <a:spcPts val="600"/>
              </a:spcAft>
              <a:buFont typeface="Calibri" panose="020F0502020204030204" pitchFamily="34" charset="0"/>
              <a:buNone/>
            </a:pPr>
            <a:endParaRPr lang="en-US" sz="1300" dirty="0"/>
          </a:p>
          <a:p>
            <a:pPr marL="152396" indent="0">
              <a:lnSpc>
                <a:spcPct val="90000"/>
              </a:lnSpc>
              <a:spcAft>
                <a:spcPts val="600"/>
              </a:spcAft>
              <a:buFont typeface="Calibri" panose="020F0502020204030204" pitchFamily="34" charset="0"/>
              <a:buNone/>
            </a:pPr>
            <a:r>
              <a:rPr lang="en-US" sz="1300" dirty="0"/>
              <a:t>“The opposition’s first speaker stated…”</a:t>
            </a:r>
          </a:p>
          <a:p>
            <a:pPr marL="152396" indent="0">
              <a:lnSpc>
                <a:spcPct val="90000"/>
              </a:lnSpc>
              <a:spcAft>
                <a:spcPts val="600"/>
              </a:spcAft>
              <a:buFont typeface="Calibri" panose="020F0502020204030204" pitchFamily="34" charset="0"/>
              <a:buNone/>
            </a:pPr>
            <a:r>
              <a:rPr lang="en-US" sz="1300" dirty="0"/>
              <a:t>“At First, we heard…”  </a:t>
            </a:r>
          </a:p>
          <a:p>
            <a:pPr marL="152396" indent="0">
              <a:lnSpc>
                <a:spcPct val="90000"/>
              </a:lnSpc>
              <a:spcAft>
                <a:spcPts val="600"/>
              </a:spcAft>
              <a:buFont typeface="Calibri" panose="020F0502020204030204" pitchFamily="34" charset="0"/>
              <a:buNone/>
            </a:pPr>
            <a:endParaRPr lang="en-US" sz="1300" dirty="0"/>
          </a:p>
          <a:p>
            <a:pPr marL="152396" indent="0">
              <a:lnSpc>
                <a:spcPct val="90000"/>
              </a:lnSpc>
              <a:spcAft>
                <a:spcPts val="600"/>
              </a:spcAft>
              <a:buFont typeface="Calibri" panose="020F0502020204030204" pitchFamily="34" charset="0"/>
              <a:buNone/>
            </a:pPr>
            <a:r>
              <a:rPr lang="en-US" sz="1300" dirty="0"/>
              <a:t>First speaker’s first point = 1.1, etc. </a:t>
            </a:r>
          </a:p>
          <a:p>
            <a:pPr marL="152396" indent="0">
              <a:lnSpc>
                <a:spcPct val="90000"/>
              </a:lnSpc>
              <a:spcAft>
                <a:spcPts val="600"/>
              </a:spcAft>
              <a:buFont typeface="Calibri" panose="020F0502020204030204" pitchFamily="34" charset="0"/>
              <a:buNone/>
            </a:pPr>
            <a:r>
              <a:rPr lang="en-US" sz="1300" dirty="0"/>
              <a:t>E.g.</a:t>
            </a:r>
          </a:p>
          <a:p>
            <a:pPr marL="152396" indent="0">
              <a:lnSpc>
                <a:spcPct val="90000"/>
              </a:lnSpc>
              <a:spcAft>
                <a:spcPts val="600"/>
              </a:spcAft>
              <a:buFont typeface="Calibri" panose="020F0502020204030204" pitchFamily="34" charset="0"/>
              <a:buNone/>
            </a:pPr>
            <a:r>
              <a:rPr lang="en-US" sz="1300" dirty="0"/>
              <a:t>“At 1.1, we heard…” instead of, “The opposition’s first speaker said in their first point…”</a:t>
            </a:r>
          </a:p>
          <a:p>
            <a:pPr marL="152396" indent="0">
              <a:lnSpc>
                <a:spcPct val="90000"/>
              </a:lnSpc>
              <a:spcAft>
                <a:spcPts val="600"/>
              </a:spcAft>
              <a:buFont typeface="Calibri" panose="020F0502020204030204" pitchFamily="34" charset="0"/>
              <a:buNone/>
            </a:pPr>
            <a:r>
              <a:rPr lang="en-US" sz="1300" dirty="0"/>
              <a:t> </a:t>
            </a:r>
          </a:p>
          <a:p>
            <a:pPr marL="152396" indent="0">
              <a:lnSpc>
                <a:spcPct val="90000"/>
              </a:lnSpc>
              <a:spcAft>
                <a:spcPts val="600"/>
              </a:spcAft>
              <a:buFont typeface="Calibri" panose="020F0502020204030204" pitchFamily="34" charset="0"/>
              <a:buNone/>
            </a:pPr>
            <a:r>
              <a:rPr lang="en-US" sz="1300" dirty="0"/>
              <a:t>Re-stating the topic at every speaker is unnecessary.</a:t>
            </a:r>
          </a:p>
          <a:p>
            <a:pPr marL="152396" indent="0">
              <a:lnSpc>
                <a:spcPct val="90000"/>
              </a:lnSpc>
              <a:spcAft>
                <a:spcPts val="600"/>
              </a:spcAft>
              <a:buFont typeface="Calibri" panose="020F0502020204030204" pitchFamily="34" charset="0"/>
              <a:buNone/>
            </a:pPr>
            <a:r>
              <a:rPr lang="en-US" sz="1300" dirty="0"/>
              <a:t> </a:t>
            </a:r>
          </a:p>
          <a:p>
            <a:pPr marL="152396" indent="0">
              <a:lnSpc>
                <a:spcPct val="90000"/>
              </a:lnSpc>
              <a:spcAft>
                <a:spcPts val="600"/>
              </a:spcAft>
              <a:buFont typeface="Calibri" panose="020F0502020204030204" pitchFamily="34" charset="0"/>
              <a:buNone/>
            </a:pPr>
            <a:r>
              <a:rPr lang="en-US" sz="1300" dirty="0"/>
              <a:t>Formal greetings are unnecessary except at first AFF.</a:t>
            </a:r>
          </a:p>
          <a:p>
            <a:pPr marL="152396" indent="0">
              <a:lnSpc>
                <a:spcPct val="90000"/>
              </a:lnSpc>
              <a:spcAft>
                <a:spcPts val="600"/>
              </a:spcAft>
              <a:buFont typeface="Calibri" panose="020F0502020204030204" pitchFamily="34" charset="0"/>
              <a:buNone/>
            </a:pPr>
            <a:endParaRPr lang="en-US" sz="1300" dirty="0"/>
          </a:p>
          <a:p>
            <a:pPr marL="152396" indent="0">
              <a:lnSpc>
                <a:spcPct val="90000"/>
              </a:lnSpc>
              <a:spcAft>
                <a:spcPts val="600"/>
              </a:spcAft>
              <a:buFont typeface="Calibri" panose="020F0502020204030204" pitchFamily="34" charset="0"/>
              <a:buNone/>
            </a:pPr>
            <a:r>
              <a:rPr lang="en-US" sz="1300" dirty="0"/>
              <a:t>Summaries should use one or two words to signpost a point, e.g.:</a:t>
            </a:r>
          </a:p>
          <a:p>
            <a:pPr marL="152396" indent="0">
              <a:lnSpc>
                <a:spcPct val="90000"/>
              </a:lnSpc>
              <a:spcAft>
                <a:spcPts val="600"/>
              </a:spcAft>
              <a:buFont typeface="Calibri" panose="020F0502020204030204" pitchFamily="34" charset="0"/>
              <a:buNone/>
            </a:pPr>
            <a:r>
              <a:rPr lang="en-US" sz="1300" dirty="0"/>
              <a:t>“Our First spoke about job security and personal finances. I will…” </a:t>
            </a:r>
          </a:p>
        </p:txBody>
      </p:sp>
      <p:sp>
        <p:nvSpPr>
          <p:cNvPr id="44" name="Rectangle 37">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AE657125-63B1-D050-EB7E-E07790654F3C}"/>
              </a:ext>
            </a:extLst>
          </p:cNvPr>
          <p:cNvSpPr txBox="1"/>
          <p:nvPr/>
        </p:nvSpPr>
        <p:spPr>
          <a:xfrm>
            <a:off x="4648609" y="588881"/>
            <a:ext cx="7213046" cy="1271117"/>
          </a:xfrm>
          <a:prstGeom prst="rect">
            <a:avLst/>
          </a:prstGeom>
          <a:noFill/>
        </p:spPr>
        <p:txBody>
          <a:bodyPr wrap="square" rtlCol="0">
            <a:spAutoFit/>
          </a:bodyPr>
          <a:lstStyle/>
          <a:p>
            <a:pPr marL="152396" indent="0">
              <a:lnSpc>
                <a:spcPct val="90000"/>
              </a:lnSpc>
              <a:spcAft>
                <a:spcPts val="600"/>
              </a:spcAft>
              <a:buFont typeface="Calibri" panose="020F0502020204030204" pitchFamily="34" charset="0"/>
              <a:buNone/>
            </a:pPr>
            <a:r>
              <a:rPr lang="en-US" sz="1800" b="1" dirty="0">
                <a:latin typeface="Raleway" pitchFamily="2" charset="0"/>
              </a:rPr>
              <a:t>Economy of words</a:t>
            </a:r>
          </a:p>
          <a:p>
            <a:pPr marL="152396" indent="0">
              <a:lnSpc>
                <a:spcPct val="90000"/>
              </a:lnSpc>
              <a:spcAft>
                <a:spcPts val="600"/>
              </a:spcAft>
              <a:buFont typeface="Calibri" panose="020F0502020204030204" pitchFamily="34" charset="0"/>
              <a:buNone/>
            </a:pPr>
            <a:r>
              <a:rPr lang="en-US" sz="1800" dirty="0">
                <a:latin typeface="Raleway" pitchFamily="2" charset="0"/>
              </a:rPr>
              <a:t>Aspects of a speech that aren’t actual content (i.e. summaries, greetings, etc.) should use as few words as possible: </a:t>
            </a:r>
          </a:p>
          <a:p>
            <a:endParaRPr lang="en-AU" dirty="0"/>
          </a:p>
        </p:txBody>
      </p:sp>
    </p:spTree>
    <p:extLst>
      <p:ext uri="{BB962C8B-B14F-4D97-AF65-F5344CB8AC3E}">
        <p14:creationId xmlns:p14="http://schemas.microsoft.com/office/powerpoint/2010/main" val="1974508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a:latin typeface=""/>
              </a:rPr>
              <a:t>Higher Expectations – Rebuttal</a:t>
            </a:r>
            <a:endParaRPr lang="en-AU" b="1">
              <a:latin typeface=""/>
            </a:endParaRPr>
          </a:p>
        </p:txBody>
      </p:sp>
      <p:cxnSp>
        <p:nvCxnSpPr>
          <p:cNvPr id="34" name="Straight Connector 33">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F9C39F43-569E-7B98-A3E1-00FB39D6AADD}"/>
              </a:ext>
            </a:extLst>
          </p:cNvPr>
          <p:cNvGraphicFramePr>
            <a:graphicFrameLocks noGrp="1"/>
          </p:cNvGraphicFramePr>
          <p:nvPr>
            <p:ph idx="1"/>
            <p:extLst>
              <p:ext uri="{D42A27DB-BD31-4B8C-83A1-F6EECF244321}">
                <p14:modId xmlns:p14="http://schemas.microsoft.com/office/powerpoint/2010/main" val="2538911954"/>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5609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878911" y="643468"/>
            <a:ext cx="3177847" cy="1674180"/>
          </a:xfrm>
        </p:spPr>
        <p:txBody>
          <a:bodyPr>
            <a:normAutofit/>
          </a:bodyPr>
          <a:lstStyle/>
          <a:p>
            <a:r>
              <a:rPr lang="en-US" sz="4000" b="1">
                <a:latin typeface=""/>
              </a:rPr>
              <a:t>Rebuttal - Matter</a:t>
            </a:r>
            <a:endParaRPr lang="en-AU" sz="4000" b="1">
              <a:latin typeface=""/>
            </a:endParaRPr>
          </a:p>
        </p:txBody>
      </p:sp>
      <p:cxnSp>
        <p:nvCxnSpPr>
          <p:cNvPr id="19" name="Straight Connector 18">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858064" y="2639380"/>
            <a:ext cx="3205049" cy="3229714"/>
          </a:xfrm>
        </p:spPr>
        <p:txBody>
          <a:bodyPr>
            <a:normAutofit/>
          </a:bodyPr>
          <a:lstStyle/>
          <a:p>
            <a:pPr>
              <a:lnSpc>
                <a:spcPct val="90000"/>
              </a:lnSpc>
              <a:buFont typeface="Arial" panose="020B0604020202020204" pitchFamily="34" charset="0"/>
              <a:buChar char="•"/>
            </a:pPr>
            <a:r>
              <a:rPr lang="en-AU" sz="1300"/>
              <a:t> There are higher expectations placed on debaters who aren’t juniors</a:t>
            </a:r>
          </a:p>
          <a:p>
            <a:pPr>
              <a:lnSpc>
                <a:spcPct val="90000"/>
              </a:lnSpc>
              <a:buFont typeface="Arial" panose="020B0604020202020204" pitchFamily="34" charset="0"/>
              <a:buChar char="•"/>
            </a:pPr>
            <a:r>
              <a:rPr lang="en-AU" sz="1300"/>
              <a:t> The substantive (arguments) and rebuttal should be less segregated and more entwined – there should be constant referencing to arguments in rebuttal and vice-versa</a:t>
            </a:r>
          </a:p>
          <a:p>
            <a:pPr>
              <a:lnSpc>
                <a:spcPct val="90000"/>
              </a:lnSpc>
              <a:buFont typeface="Arial" panose="020B0604020202020204" pitchFamily="34" charset="0"/>
              <a:buChar char="•"/>
            </a:pPr>
            <a:r>
              <a:rPr lang="en-AU" sz="1300"/>
              <a:t> You may see: </a:t>
            </a:r>
          </a:p>
          <a:p>
            <a:pPr lvl="1">
              <a:lnSpc>
                <a:spcPct val="90000"/>
              </a:lnSpc>
              <a:buFont typeface="Arial" panose="020B0604020202020204" pitchFamily="34" charset="0"/>
              <a:buChar char="•"/>
            </a:pPr>
            <a:r>
              <a:rPr lang="en-AU" sz="1300"/>
              <a:t>case comparisons</a:t>
            </a:r>
          </a:p>
          <a:p>
            <a:pPr lvl="1">
              <a:lnSpc>
                <a:spcPct val="90000"/>
              </a:lnSpc>
              <a:buFont typeface="Arial" panose="020B0604020202020204" pitchFamily="34" charset="0"/>
              <a:buChar char="•"/>
            </a:pPr>
            <a:r>
              <a:rPr lang="en-AU" sz="1300"/>
              <a:t>comparative rebuttal</a:t>
            </a:r>
          </a:p>
          <a:p>
            <a:pPr>
              <a:lnSpc>
                <a:spcPct val="90000"/>
              </a:lnSpc>
              <a:buFont typeface="Arial" panose="020B0604020202020204" pitchFamily="34" charset="0"/>
              <a:buChar char="•"/>
            </a:pPr>
            <a:endParaRPr lang="en-AU" sz="1300" b="1"/>
          </a:p>
          <a:p>
            <a:pPr>
              <a:lnSpc>
                <a:spcPct val="90000"/>
              </a:lnSpc>
              <a:buFont typeface="Arial" panose="020B0604020202020204" pitchFamily="34" charset="0"/>
              <a:buChar char="•"/>
            </a:pPr>
            <a:endParaRPr lang="en-AU" sz="1300"/>
          </a:p>
        </p:txBody>
      </p:sp>
      <p:pic>
        <p:nvPicPr>
          <p:cNvPr id="7" name="Google Shape;89;p18"/>
          <p:cNvPicPr preferRelativeResize="0"/>
          <p:nvPr/>
        </p:nvPicPr>
        <p:blipFill>
          <a:blip r:embed="rId3"/>
          <a:stretch>
            <a:fillRect/>
          </a:stretch>
        </p:blipFill>
        <p:spPr>
          <a:xfrm>
            <a:off x="4653447" y="1981153"/>
            <a:ext cx="6892560" cy="2550247"/>
          </a:xfrm>
          <a:prstGeom prst="rect">
            <a:avLst/>
          </a:prstGeom>
          <a:noFill/>
        </p:spPr>
      </p:pic>
      <p:sp>
        <p:nvSpPr>
          <p:cNvPr id="21" name="Rectangle 20">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9992695"/>
      </p:ext>
    </p:extLst>
  </p:cSld>
  <p:clrMapOvr>
    <a:masterClrMapping/>
  </p:clrMapOvr>
</p:sld>
</file>

<file path=ppt/theme/theme1.xml><?xml version="1.0" encoding="utf-8"?>
<a:theme xmlns:a="http://schemas.openxmlformats.org/drawingml/2006/main" name="1_RetrospectVTI">
  <a:themeElements>
    <a:clrScheme name="Custom 6">
      <a:dk1>
        <a:srgbClr val="000000"/>
      </a:dk1>
      <a:lt1>
        <a:srgbClr val="FFFFFF"/>
      </a:lt1>
      <a:dk2>
        <a:srgbClr val="39302A"/>
      </a:dk2>
      <a:lt2>
        <a:srgbClr val="E5DEDB"/>
      </a:lt2>
      <a:accent1>
        <a:srgbClr val="702F9E"/>
      </a:accent1>
      <a:accent2>
        <a:srgbClr val="6A2C97"/>
      </a:accent2>
      <a:accent3>
        <a:srgbClr val="642A8F"/>
      </a:accent3>
      <a:accent4>
        <a:srgbClr val="6A2C97"/>
      </a:accent4>
      <a:accent5>
        <a:srgbClr val="672C93"/>
      </a:accent5>
      <a:accent6>
        <a:srgbClr val="692D96"/>
      </a:accent6>
      <a:hlink>
        <a:srgbClr val="662B91"/>
      </a:hlink>
      <a:folHlink>
        <a:srgbClr val="6D2D9A"/>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1_RetrospectVTI">
  <a:themeElements>
    <a:clrScheme name="Custom 8">
      <a:dk1>
        <a:srgbClr val="000000"/>
      </a:dk1>
      <a:lt1>
        <a:srgbClr val="FFFFFF"/>
      </a:lt1>
      <a:dk2>
        <a:srgbClr val="39302A"/>
      </a:dk2>
      <a:lt2>
        <a:srgbClr val="E5DEDB"/>
      </a:lt2>
      <a:accent1>
        <a:srgbClr val="702FA0"/>
      </a:accent1>
      <a:accent2>
        <a:srgbClr val="702F9F"/>
      </a:accent2>
      <a:accent3>
        <a:srgbClr val="702F9F"/>
      </a:accent3>
      <a:accent4>
        <a:srgbClr val="6F30A0"/>
      </a:accent4>
      <a:accent5>
        <a:srgbClr val="6F309F"/>
      </a:accent5>
      <a:accent6>
        <a:srgbClr val="6F2F9F"/>
      </a:accent6>
      <a:hlink>
        <a:srgbClr val="6F309F"/>
      </a:hlink>
      <a:folHlink>
        <a:srgbClr val="6F309F"/>
      </a:folHlink>
    </a:clrScheme>
    <a:fontScheme name="Custom 1">
      <a:majorFont>
        <a:latin typeface="Raleway ExtraBold"/>
        <a:ea typeface=""/>
        <a:cs typeface=""/>
      </a:majorFont>
      <a:minorFont>
        <a:latin typeface="Raleway"/>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5F9EEFA8160A4CB615A8EA62DC6190" ma:contentTypeVersion="14" ma:contentTypeDescription="Create a new document." ma:contentTypeScope="" ma:versionID="10f7a7697027ecf127d77f61356e0cd6">
  <xsd:schema xmlns:xsd="http://www.w3.org/2001/XMLSchema" xmlns:xs="http://www.w3.org/2001/XMLSchema" xmlns:p="http://schemas.microsoft.com/office/2006/metadata/properties" xmlns:ns3="830bf782-392d-4e0d-a9a3-d88c9057d1da" xmlns:ns4="a5bbeea6-a1d4-4d94-bc4e-55855e8ebf1e" targetNamespace="http://schemas.microsoft.com/office/2006/metadata/properties" ma:root="true" ma:fieldsID="6bfb9104dd9dc4e752e0831372d2172c" ns3:_="" ns4:_="">
    <xsd:import namespace="830bf782-392d-4e0d-a9a3-d88c9057d1da"/>
    <xsd:import namespace="a5bbeea6-a1d4-4d94-bc4e-55855e8ebf1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0bf782-392d-4e0d-a9a3-d88c9057d1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bbeea6-a1d4-4d94-bc4e-55855e8ebf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830bf782-392d-4e0d-a9a3-d88c9057d1da" xsi:nil="true"/>
    <_activity xmlns="830bf782-392d-4e0d-a9a3-d88c9057d1da" xsi:nil="true"/>
  </documentManagement>
</p:properties>
</file>

<file path=customXml/itemProps1.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2.xml><?xml version="1.0" encoding="utf-8"?>
<ds:datastoreItem xmlns:ds="http://schemas.openxmlformats.org/officeDocument/2006/customXml" ds:itemID="{FF3EE474-BAA2-4F42-A134-8BFE460375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0bf782-392d-4e0d-a9a3-d88c9057d1da"/>
    <ds:schemaRef ds:uri="a5bbeea6-a1d4-4d94-bc4e-55855e8ebf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3EEFF0-FB57-4CB4-8BFC-DF397689E2ED}">
  <ds:schemaRefs>
    <ds:schemaRef ds:uri="http://schemas.microsoft.com/office/infopath/2007/PartnerControls"/>
    <ds:schemaRef ds:uri="830bf782-392d-4e0d-a9a3-d88c9057d1da"/>
    <ds:schemaRef ds:uri="http://schemas.microsoft.com/office/2006/documentManagement/types"/>
    <ds:schemaRef ds:uri="http://schemas.openxmlformats.org/package/2006/metadata/core-properties"/>
    <ds:schemaRef ds:uri="http://purl.org/dc/terms/"/>
    <ds:schemaRef ds:uri="http://www.w3.org/XML/1998/namespace"/>
    <ds:schemaRef ds:uri="a5bbeea6-a1d4-4d94-bc4e-55855e8ebf1e"/>
    <ds:schemaRef ds:uri="http://purl.org/dc/elements/1.1/"/>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Statistics focus</Template>
  <TotalTime>56</TotalTime>
  <Words>1938</Words>
  <Application>Microsoft Office PowerPoint</Application>
  <PresentationFormat>Widescreen</PresentationFormat>
  <Paragraphs>212</Paragraphs>
  <Slides>32</Slides>
  <Notes>17</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1_RetrospectVTI</vt:lpstr>
      <vt:lpstr>1_RetrospectVTI</vt:lpstr>
      <vt:lpstr>Established Debaters</vt:lpstr>
      <vt:lpstr>The Established Debaters session will cover:</vt:lpstr>
      <vt:lpstr>Higher Expectations</vt:lpstr>
      <vt:lpstr>Timing of Debates</vt:lpstr>
      <vt:lpstr>Higher Expectations- General Knowledge</vt:lpstr>
      <vt:lpstr>Greater Focus on the Arguments</vt:lpstr>
      <vt:lpstr>Economy of words – Established Debaters</vt:lpstr>
      <vt:lpstr>Higher Expectations – Rebuttal</vt:lpstr>
      <vt:lpstr>Rebuttal - Matter</vt:lpstr>
      <vt:lpstr>Types of Rebuttal</vt:lpstr>
      <vt:lpstr>Other Advanced Techniques</vt:lpstr>
      <vt:lpstr>Models and Counter-Models</vt:lpstr>
      <vt:lpstr>Hard and Soft Lines</vt:lpstr>
      <vt:lpstr>Fundamental Clash</vt:lpstr>
      <vt:lpstr>Benchmarks</vt:lpstr>
      <vt:lpstr>Points of Information (POIs)</vt:lpstr>
      <vt:lpstr>Points of Information</vt:lpstr>
      <vt:lpstr>Points of Information</vt:lpstr>
      <vt:lpstr>POI Examples</vt:lpstr>
      <vt:lpstr>POI Do’s and Don’ts</vt:lpstr>
      <vt:lpstr>Interrupting POIs – Adjudicators Only</vt:lpstr>
      <vt:lpstr>Scoring POIs</vt:lpstr>
      <vt:lpstr>Scoring POIs</vt:lpstr>
      <vt:lpstr>Scoring</vt:lpstr>
      <vt:lpstr>No Draws</vt:lpstr>
      <vt:lpstr>Scoring – tips for adjudicators</vt:lpstr>
      <vt:lpstr>How to deliver an adjudication</vt:lpstr>
      <vt:lpstr>PowerPoint Presentation</vt:lpstr>
      <vt:lpstr>Questions?</vt:lpstr>
      <vt:lpstr>Want to help us out?</vt:lpstr>
      <vt:lpstr>Kahoot!</vt:lpstr>
      <vt:lpstr>GOOD LUCK FOR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Debating Course</dc:title>
  <dc:creator>Montana Macfarlane</dc:creator>
  <cp:lastModifiedBy>Montana MacFarlane</cp:lastModifiedBy>
  <cp:revision>65</cp:revision>
  <dcterms:created xsi:type="dcterms:W3CDTF">2021-02-08T03:56:57Z</dcterms:created>
  <dcterms:modified xsi:type="dcterms:W3CDTF">2023-02-21T02:08:31Z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0x010100F55F9EEFA8160A4CB615A8EA62DC6190</vt:lpwstr>
  </property>
</Properties>
</file>