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4"/>
  </p:notesMasterIdLst>
  <p:sldIdLst>
    <p:sldId id="298" r:id="rId5"/>
    <p:sldId id="417" r:id="rId6"/>
    <p:sldId id="353" r:id="rId7"/>
    <p:sldId id="418" r:id="rId8"/>
    <p:sldId id="400" r:id="rId9"/>
    <p:sldId id="419" r:id="rId10"/>
    <p:sldId id="382" r:id="rId11"/>
    <p:sldId id="366" r:id="rId12"/>
    <p:sldId id="367" r:id="rId13"/>
    <p:sldId id="368" r:id="rId14"/>
    <p:sldId id="369" r:id="rId15"/>
    <p:sldId id="370" r:id="rId16"/>
    <p:sldId id="372" r:id="rId17"/>
    <p:sldId id="371" r:id="rId18"/>
    <p:sldId id="401" r:id="rId19"/>
    <p:sldId id="305" r:id="rId20"/>
    <p:sldId id="260" r:id="rId21"/>
    <p:sldId id="398" r:id="rId22"/>
    <p:sldId id="397" r:id="rId23"/>
    <p:sldId id="402" r:id="rId24"/>
    <p:sldId id="313" r:id="rId25"/>
    <p:sldId id="365" r:id="rId26"/>
    <p:sldId id="403" r:id="rId27"/>
    <p:sldId id="409" r:id="rId28"/>
    <p:sldId id="373" r:id="rId29"/>
    <p:sldId id="374" r:id="rId30"/>
    <p:sldId id="317" r:id="rId31"/>
    <p:sldId id="357" r:id="rId32"/>
    <p:sldId id="375" r:id="rId33"/>
    <p:sldId id="376" r:id="rId34"/>
    <p:sldId id="377" r:id="rId35"/>
    <p:sldId id="378" r:id="rId36"/>
    <p:sldId id="406" r:id="rId37"/>
    <p:sldId id="410" r:id="rId38"/>
    <p:sldId id="354" r:id="rId39"/>
    <p:sldId id="321" r:id="rId40"/>
    <p:sldId id="379" r:id="rId41"/>
    <p:sldId id="380" r:id="rId42"/>
    <p:sldId id="381" r:id="rId43"/>
    <p:sldId id="390" r:id="rId44"/>
    <p:sldId id="391" r:id="rId45"/>
    <p:sldId id="328" r:id="rId46"/>
    <p:sldId id="329" r:id="rId47"/>
    <p:sldId id="414" r:id="rId48"/>
    <p:sldId id="408" r:id="rId49"/>
    <p:sldId id="334" r:id="rId50"/>
    <p:sldId id="324" r:id="rId51"/>
    <p:sldId id="420" r:id="rId52"/>
    <p:sldId id="355" r:id="rId53"/>
    <p:sldId id="421" r:id="rId54"/>
    <p:sldId id="326" r:id="rId55"/>
    <p:sldId id="422" r:id="rId56"/>
    <p:sldId id="423" r:id="rId57"/>
    <p:sldId id="404" r:id="rId58"/>
    <p:sldId id="364" r:id="rId59"/>
    <p:sldId id="424" r:id="rId60"/>
    <p:sldId id="425" r:id="rId61"/>
    <p:sldId id="405" r:id="rId62"/>
    <p:sldId id="411" r:id="rId63"/>
    <p:sldId id="383" r:id="rId64"/>
    <p:sldId id="384" r:id="rId65"/>
    <p:sldId id="386" r:id="rId66"/>
    <p:sldId id="385" r:id="rId67"/>
    <p:sldId id="387" r:id="rId68"/>
    <p:sldId id="389" r:id="rId69"/>
    <p:sldId id="412" r:id="rId70"/>
    <p:sldId id="413" r:id="rId71"/>
    <p:sldId id="399" r:id="rId72"/>
    <p:sldId id="394" r:id="rId73"/>
    <p:sldId id="395" r:id="rId74"/>
    <p:sldId id="426" r:id="rId75"/>
    <p:sldId id="416" r:id="rId76"/>
    <p:sldId id="427" r:id="rId77"/>
    <p:sldId id="333" r:id="rId78"/>
    <p:sldId id="431" r:id="rId79"/>
    <p:sldId id="415" r:id="rId80"/>
    <p:sldId id="331" r:id="rId81"/>
    <p:sldId id="316" r:id="rId82"/>
    <p:sldId id="42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DE82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2EB5A5-FB7B-BB53-DA3B-8A03767E7972}" v="4" dt="2023-02-18T00:25:53.349"/>
    <p1510:client id="{1CDE0213-6976-4947-8817-3C7848624953}" v="4" dt="2023-02-17T22:16:41.551"/>
    <p1510:client id="{29DB0C57-E166-01B0-5A95-8D4681E41B77}" v="55" dt="2023-02-17T22:57:23.728"/>
    <p1510:client id="{576DF1C7-399C-DF41-EE42-4E8721F59B4F}" v="20" dt="2023-02-17T01:18:31.711"/>
    <p1510:client id="{6A83F3F1-5770-E013-9936-5E3B81AFD805}" v="134" dt="2023-02-18T01:08:12.169"/>
    <p1510:client id="{6AC51594-E0E2-AD76-A78E-EE80630DDCCC}" v="1" dt="2023-02-21T01:46:11.394"/>
    <p1510:client id="{733A2D09-B53E-3287-BD21-DB7D809CCF2A}" v="44" dt="2023-02-17T04:01:32.294"/>
    <p1510:client id="{7A596566-BD54-8CD2-430E-26C28C35737C}" v="209" dt="2023-02-17T14:05:41.450"/>
    <p1510:client id="{A311C89B-A1E2-41C8-B2AE-812EE59C404E}" v="155" dt="2023-02-17T13:42:05.050"/>
    <p1510:client id="{BDCFEED5-E2CF-37EC-0D25-BF219FA2973A}" v="45" dt="2023-02-18T01:38:44.775"/>
    <p1510:client id="{C511A519-3BFD-7AE1-A443-1BA0C73226C1}" v="36" dt="2023-02-17T12:28:57.689"/>
    <p1510:client id="{D14498FA-E954-62C6-4A7F-4080534BDD70}" v="153" dt="2023-02-17T05:05:08.666"/>
    <p1510:client id="{F55C92EA-8806-6A23-59D8-326E138C98D0}" v="80" dt="2023-02-17T04:16:31.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_rels/data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ata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DC305-CC84-434D-922A-D1320120609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CB1C597-E1BD-443A-B381-C12193E4DE10}">
      <dgm:prSet/>
      <dgm:spPr/>
      <dgm:t>
        <a:bodyPr/>
        <a:lstStyle/>
        <a:p>
          <a:r>
            <a:rPr lang="en-US"/>
            <a:t>What will happen on debate night</a:t>
          </a:r>
        </a:p>
      </dgm:t>
    </dgm:pt>
    <dgm:pt modelId="{6AF40F8F-BEED-43D0-9056-ACDC10345F9D}" type="parTrans" cxnId="{B901D9AF-8D32-4938-9460-5B79F13E1841}">
      <dgm:prSet/>
      <dgm:spPr/>
      <dgm:t>
        <a:bodyPr/>
        <a:lstStyle/>
        <a:p>
          <a:endParaRPr lang="en-US"/>
        </a:p>
      </dgm:t>
    </dgm:pt>
    <dgm:pt modelId="{2FC4771B-2EF7-428E-94B0-5509510857FE}" type="sibTrans" cxnId="{B901D9AF-8D32-4938-9460-5B79F13E1841}">
      <dgm:prSet/>
      <dgm:spPr/>
      <dgm:t>
        <a:bodyPr/>
        <a:lstStyle/>
        <a:p>
          <a:endParaRPr lang="en-US"/>
        </a:p>
      </dgm:t>
    </dgm:pt>
    <dgm:pt modelId="{87AAB844-FC8B-4F88-AAD7-2772CF31A15E}">
      <dgm:prSet/>
      <dgm:spPr/>
      <dgm:t>
        <a:bodyPr/>
        <a:lstStyle/>
        <a:p>
          <a:r>
            <a:rPr lang="en-US"/>
            <a:t>How debates are scored</a:t>
          </a:r>
        </a:p>
      </dgm:t>
    </dgm:pt>
    <dgm:pt modelId="{FED6832C-E8CA-445F-977B-C5ED2088AB9D}" type="parTrans" cxnId="{9AA368D7-8FF1-4916-B441-73CDBA317F5D}">
      <dgm:prSet/>
      <dgm:spPr/>
      <dgm:t>
        <a:bodyPr/>
        <a:lstStyle/>
        <a:p>
          <a:endParaRPr lang="en-US"/>
        </a:p>
      </dgm:t>
    </dgm:pt>
    <dgm:pt modelId="{24E5F1B4-D82B-44FB-95C6-6AB66BF6FACD}" type="sibTrans" cxnId="{9AA368D7-8FF1-4916-B441-73CDBA317F5D}">
      <dgm:prSet/>
      <dgm:spPr/>
      <dgm:t>
        <a:bodyPr/>
        <a:lstStyle/>
        <a:p>
          <a:endParaRPr lang="en-US"/>
        </a:p>
      </dgm:t>
    </dgm:pt>
    <dgm:pt modelId="{B6F8A784-6763-4304-A62B-6B30B0E9AF4C}">
      <dgm:prSet/>
      <dgm:spPr/>
      <dgm:t>
        <a:bodyPr/>
        <a:lstStyle/>
        <a:p>
          <a:r>
            <a:rPr lang="en-US"/>
            <a:t>Types of Topics</a:t>
          </a:r>
        </a:p>
      </dgm:t>
    </dgm:pt>
    <dgm:pt modelId="{98182F85-266A-4C4F-BADA-1A1BF8CB923D}" type="parTrans" cxnId="{98BB76A6-EAA9-4E15-B5ED-CA98EE70796A}">
      <dgm:prSet/>
      <dgm:spPr/>
      <dgm:t>
        <a:bodyPr/>
        <a:lstStyle/>
        <a:p>
          <a:endParaRPr lang="en-US"/>
        </a:p>
      </dgm:t>
    </dgm:pt>
    <dgm:pt modelId="{CFEC9CA0-3763-4022-8E20-FF3DE8391F87}" type="sibTrans" cxnId="{98BB76A6-EAA9-4E15-B5ED-CA98EE70796A}">
      <dgm:prSet/>
      <dgm:spPr/>
      <dgm:t>
        <a:bodyPr/>
        <a:lstStyle/>
        <a:p>
          <a:endParaRPr lang="en-US"/>
        </a:p>
      </dgm:t>
    </dgm:pt>
    <dgm:pt modelId="{54A5BD0B-8708-4046-81CB-70D72B0B7CE7}">
      <dgm:prSet/>
      <dgm:spPr/>
      <dgm:t>
        <a:bodyPr/>
        <a:lstStyle/>
        <a:p>
          <a:r>
            <a:rPr lang="en-US"/>
            <a:t>Matter, Manner and Method</a:t>
          </a:r>
        </a:p>
      </dgm:t>
    </dgm:pt>
    <dgm:pt modelId="{D7707F4A-0A57-48DC-B9BA-F50C5C92AB36}" type="parTrans" cxnId="{0BC676C7-7786-41CB-8224-C9330FACD5B9}">
      <dgm:prSet/>
      <dgm:spPr/>
      <dgm:t>
        <a:bodyPr/>
        <a:lstStyle/>
        <a:p>
          <a:endParaRPr lang="en-US"/>
        </a:p>
      </dgm:t>
    </dgm:pt>
    <dgm:pt modelId="{EF384A59-C008-4E53-B2A7-FAE19E1C4F17}" type="sibTrans" cxnId="{0BC676C7-7786-41CB-8224-C9330FACD5B9}">
      <dgm:prSet/>
      <dgm:spPr/>
      <dgm:t>
        <a:bodyPr/>
        <a:lstStyle/>
        <a:p>
          <a:endParaRPr lang="en-US"/>
        </a:p>
      </dgm:t>
    </dgm:pt>
    <dgm:pt modelId="{1A91A661-A284-45F4-AA49-796669E94A69}">
      <dgm:prSet/>
      <dgm:spPr/>
      <dgm:t>
        <a:bodyPr/>
        <a:lstStyle/>
        <a:p>
          <a:r>
            <a:rPr lang="en-US"/>
            <a:t>Rebuttal</a:t>
          </a:r>
        </a:p>
      </dgm:t>
    </dgm:pt>
    <dgm:pt modelId="{1FEAA999-259A-445D-B901-AE2E72EC948A}" type="parTrans" cxnId="{070D8215-2BA1-45AD-9DB4-ABC618B97024}">
      <dgm:prSet/>
      <dgm:spPr/>
      <dgm:t>
        <a:bodyPr/>
        <a:lstStyle/>
        <a:p>
          <a:endParaRPr lang="en-US"/>
        </a:p>
      </dgm:t>
    </dgm:pt>
    <dgm:pt modelId="{A66FAE31-AFDB-4654-B46A-4E111FFA9228}" type="sibTrans" cxnId="{070D8215-2BA1-45AD-9DB4-ABC618B97024}">
      <dgm:prSet/>
      <dgm:spPr/>
      <dgm:t>
        <a:bodyPr/>
        <a:lstStyle/>
        <a:p>
          <a:endParaRPr lang="en-US"/>
        </a:p>
      </dgm:t>
    </dgm:pt>
    <dgm:pt modelId="{88CBD0BF-C576-4F60-BD28-AB0CFFB57E56}">
      <dgm:prSet/>
      <dgm:spPr/>
      <dgm:t>
        <a:bodyPr/>
        <a:lstStyle/>
        <a:p>
          <a:r>
            <a:rPr lang="en-US"/>
            <a:t>The Speaking Positions</a:t>
          </a:r>
        </a:p>
      </dgm:t>
    </dgm:pt>
    <dgm:pt modelId="{0E8C712E-2DA6-47EC-B7D4-3DCF46B55417}" type="parTrans" cxnId="{F631F803-437F-441B-A8A9-E17DBE9E373D}">
      <dgm:prSet/>
      <dgm:spPr/>
      <dgm:t>
        <a:bodyPr/>
        <a:lstStyle/>
        <a:p>
          <a:endParaRPr lang="en-US"/>
        </a:p>
      </dgm:t>
    </dgm:pt>
    <dgm:pt modelId="{C3C89B34-4464-4C27-B535-E93A6BD0BAE9}" type="sibTrans" cxnId="{F631F803-437F-441B-A8A9-E17DBE9E373D}">
      <dgm:prSet/>
      <dgm:spPr/>
      <dgm:t>
        <a:bodyPr/>
        <a:lstStyle/>
        <a:p>
          <a:endParaRPr lang="en-US"/>
        </a:p>
      </dgm:t>
    </dgm:pt>
    <dgm:pt modelId="{E49E576C-B170-47EF-A910-DF9487FE03B9}">
      <dgm:prSet/>
      <dgm:spPr/>
      <dgm:t>
        <a:bodyPr/>
        <a:lstStyle/>
        <a:p>
          <a:r>
            <a:rPr lang="en-US"/>
            <a:t>The Adjudication</a:t>
          </a:r>
        </a:p>
      </dgm:t>
    </dgm:pt>
    <dgm:pt modelId="{76065EDE-F50F-44CC-8717-C9B76669C686}" type="parTrans" cxnId="{A7118586-FF76-4378-978C-E657606FC0FD}">
      <dgm:prSet/>
      <dgm:spPr/>
      <dgm:t>
        <a:bodyPr/>
        <a:lstStyle/>
        <a:p>
          <a:endParaRPr lang="en-US"/>
        </a:p>
      </dgm:t>
    </dgm:pt>
    <dgm:pt modelId="{79043432-B689-4766-A2FB-61CB9777CA2A}" type="sibTrans" cxnId="{A7118586-FF76-4378-978C-E657606FC0FD}">
      <dgm:prSet/>
      <dgm:spPr/>
      <dgm:t>
        <a:bodyPr/>
        <a:lstStyle/>
        <a:p>
          <a:endParaRPr lang="en-US"/>
        </a:p>
      </dgm:t>
    </dgm:pt>
    <dgm:pt modelId="{7BB9671A-CECA-4A17-AA84-CD430A78DB57}">
      <dgm:prSet custT="1"/>
      <dgm:spPr/>
      <dgm:t>
        <a:bodyPr/>
        <a:lstStyle/>
        <a:p>
          <a:r>
            <a:rPr lang="en-US" sz="1800"/>
            <a:t>What is a short-prep debate? </a:t>
          </a:r>
        </a:p>
      </dgm:t>
    </dgm:pt>
    <dgm:pt modelId="{609B0DD7-B7D2-49DE-A663-0734F5E01766}" type="parTrans" cxnId="{05337131-AE3F-48B4-8552-C17810FA96FC}">
      <dgm:prSet/>
      <dgm:spPr/>
      <dgm:t>
        <a:bodyPr/>
        <a:lstStyle/>
        <a:p>
          <a:endParaRPr lang="en-US"/>
        </a:p>
      </dgm:t>
    </dgm:pt>
    <dgm:pt modelId="{4EE72A55-95C1-497E-9BE4-5D4A7D2204E9}" type="sibTrans" cxnId="{05337131-AE3F-48B4-8552-C17810FA96FC}">
      <dgm:prSet/>
      <dgm:spPr/>
      <dgm:t>
        <a:bodyPr/>
        <a:lstStyle/>
        <a:p>
          <a:endParaRPr lang="en-US"/>
        </a:p>
      </dgm:t>
    </dgm:pt>
    <dgm:pt modelId="{682E5491-6B5B-44A5-8915-AC7C8AE82C1D}">
      <dgm:prSet/>
      <dgm:spPr/>
      <dgm:t>
        <a:bodyPr/>
        <a:lstStyle/>
        <a:p>
          <a:r>
            <a:rPr lang="en-US"/>
            <a:t>Questions</a:t>
          </a:r>
        </a:p>
      </dgm:t>
    </dgm:pt>
    <dgm:pt modelId="{ACC23EC6-3F62-4B7A-944D-824EDE14C2B6}" type="parTrans" cxnId="{515A24BE-27BB-4DC0-89F4-A0CBBD86A17F}">
      <dgm:prSet/>
      <dgm:spPr/>
      <dgm:t>
        <a:bodyPr/>
        <a:lstStyle/>
        <a:p>
          <a:endParaRPr lang="en-US"/>
        </a:p>
      </dgm:t>
    </dgm:pt>
    <dgm:pt modelId="{06DD87A9-EE7F-4AAF-9743-D11B562026ED}" type="sibTrans" cxnId="{515A24BE-27BB-4DC0-89F4-A0CBBD86A17F}">
      <dgm:prSet/>
      <dgm:spPr/>
      <dgm:t>
        <a:bodyPr/>
        <a:lstStyle/>
        <a:p>
          <a:endParaRPr lang="en-US"/>
        </a:p>
      </dgm:t>
    </dgm:pt>
    <dgm:pt modelId="{518C9AA4-1AD9-435C-958A-0C28529D7AEB}">
      <dgm:prSet/>
      <dgm:spPr/>
      <dgm:t>
        <a:bodyPr/>
        <a:lstStyle/>
        <a:p>
          <a:r>
            <a:rPr lang="en-US"/>
            <a:t>Demonstration Debate + Adjudication Assessment</a:t>
          </a:r>
        </a:p>
      </dgm:t>
    </dgm:pt>
    <dgm:pt modelId="{F0DC1DC7-73A4-4DC8-88ED-103D2ED016FF}" type="parTrans" cxnId="{D1BAD80E-28BF-4147-9B01-174C14749BAE}">
      <dgm:prSet/>
      <dgm:spPr/>
      <dgm:t>
        <a:bodyPr/>
        <a:lstStyle/>
        <a:p>
          <a:endParaRPr lang="en-US"/>
        </a:p>
      </dgm:t>
    </dgm:pt>
    <dgm:pt modelId="{87EC7F66-8D03-4A41-BFB6-AC0C65B248BA}" type="sibTrans" cxnId="{D1BAD80E-28BF-4147-9B01-174C14749BAE}">
      <dgm:prSet/>
      <dgm:spPr/>
      <dgm:t>
        <a:bodyPr/>
        <a:lstStyle/>
        <a:p>
          <a:endParaRPr lang="en-US"/>
        </a:p>
      </dgm:t>
    </dgm:pt>
    <dgm:pt modelId="{F5C4C938-92D9-4329-8F78-D60E12F8C290}" type="pres">
      <dgm:prSet presAssocID="{D4CDC305-CC84-434D-922A-D1320120609D}" presName="diagram" presStyleCnt="0">
        <dgm:presLayoutVars>
          <dgm:dir/>
          <dgm:resizeHandles val="exact"/>
        </dgm:presLayoutVars>
      </dgm:prSet>
      <dgm:spPr/>
    </dgm:pt>
    <dgm:pt modelId="{50E12BD9-56AF-437E-AC06-10C8CA5B9491}" type="pres">
      <dgm:prSet presAssocID="{ACB1C597-E1BD-443A-B381-C12193E4DE10}" presName="node" presStyleLbl="node1" presStyleIdx="0" presStyleCnt="10">
        <dgm:presLayoutVars>
          <dgm:bulletEnabled val="1"/>
        </dgm:presLayoutVars>
      </dgm:prSet>
      <dgm:spPr/>
    </dgm:pt>
    <dgm:pt modelId="{E61E9D8A-9C5F-4865-8724-324CE20A29EF}" type="pres">
      <dgm:prSet presAssocID="{2FC4771B-2EF7-428E-94B0-5509510857FE}" presName="sibTrans" presStyleCnt="0"/>
      <dgm:spPr/>
    </dgm:pt>
    <dgm:pt modelId="{0B563E93-B84A-418A-AA0C-55D82911E417}" type="pres">
      <dgm:prSet presAssocID="{87AAB844-FC8B-4F88-AAD7-2772CF31A15E}" presName="node" presStyleLbl="node1" presStyleIdx="1" presStyleCnt="10">
        <dgm:presLayoutVars>
          <dgm:bulletEnabled val="1"/>
        </dgm:presLayoutVars>
      </dgm:prSet>
      <dgm:spPr/>
    </dgm:pt>
    <dgm:pt modelId="{C15B77F1-B6B1-4794-8C00-F27C55DC583C}" type="pres">
      <dgm:prSet presAssocID="{24E5F1B4-D82B-44FB-95C6-6AB66BF6FACD}" presName="sibTrans" presStyleCnt="0"/>
      <dgm:spPr/>
    </dgm:pt>
    <dgm:pt modelId="{D6D75087-750B-41E9-8513-59ED591314E1}" type="pres">
      <dgm:prSet presAssocID="{B6F8A784-6763-4304-A62B-6B30B0E9AF4C}" presName="node" presStyleLbl="node1" presStyleIdx="2" presStyleCnt="10">
        <dgm:presLayoutVars>
          <dgm:bulletEnabled val="1"/>
        </dgm:presLayoutVars>
      </dgm:prSet>
      <dgm:spPr/>
    </dgm:pt>
    <dgm:pt modelId="{573DB98D-0D46-425D-9B26-062B1ABF03F2}" type="pres">
      <dgm:prSet presAssocID="{CFEC9CA0-3763-4022-8E20-FF3DE8391F87}" presName="sibTrans" presStyleCnt="0"/>
      <dgm:spPr/>
    </dgm:pt>
    <dgm:pt modelId="{99AA29BB-2926-414E-A1D0-BA069905ABCA}" type="pres">
      <dgm:prSet presAssocID="{54A5BD0B-8708-4046-81CB-70D72B0B7CE7}" presName="node" presStyleLbl="node1" presStyleIdx="3" presStyleCnt="10">
        <dgm:presLayoutVars>
          <dgm:bulletEnabled val="1"/>
        </dgm:presLayoutVars>
      </dgm:prSet>
      <dgm:spPr/>
    </dgm:pt>
    <dgm:pt modelId="{9D2EE583-FA51-4B79-B1B6-1424D425B420}" type="pres">
      <dgm:prSet presAssocID="{EF384A59-C008-4E53-B2A7-FAE19E1C4F17}" presName="sibTrans" presStyleCnt="0"/>
      <dgm:spPr/>
    </dgm:pt>
    <dgm:pt modelId="{F95E236C-4DC4-4D3B-AABC-B8259B6A0555}" type="pres">
      <dgm:prSet presAssocID="{1A91A661-A284-45F4-AA49-796669E94A69}" presName="node" presStyleLbl="node1" presStyleIdx="4" presStyleCnt="10">
        <dgm:presLayoutVars>
          <dgm:bulletEnabled val="1"/>
        </dgm:presLayoutVars>
      </dgm:prSet>
      <dgm:spPr/>
    </dgm:pt>
    <dgm:pt modelId="{4D0BE8EA-A8FF-44B2-9C13-7774F2173A70}" type="pres">
      <dgm:prSet presAssocID="{A66FAE31-AFDB-4654-B46A-4E111FFA9228}" presName="sibTrans" presStyleCnt="0"/>
      <dgm:spPr/>
    </dgm:pt>
    <dgm:pt modelId="{0A9CAF5D-0F3B-4FB2-9448-905757D2F09F}" type="pres">
      <dgm:prSet presAssocID="{88CBD0BF-C576-4F60-BD28-AB0CFFB57E56}" presName="node" presStyleLbl="node1" presStyleIdx="5" presStyleCnt="10">
        <dgm:presLayoutVars>
          <dgm:bulletEnabled val="1"/>
        </dgm:presLayoutVars>
      </dgm:prSet>
      <dgm:spPr/>
    </dgm:pt>
    <dgm:pt modelId="{AEF249B3-1A9F-436B-BC55-8FBF1311BE17}" type="pres">
      <dgm:prSet presAssocID="{C3C89B34-4464-4C27-B535-E93A6BD0BAE9}" presName="sibTrans" presStyleCnt="0"/>
      <dgm:spPr/>
    </dgm:pt>
    <dgm:pt modelId="{96EBAEC0-69B5-4367-A131-B2DEDB6B5368}" type="pres">
      <dgm:prSet presAssocID="{E49E576C-B170-47EF-A910-DF9487FE03B9}" presName="node" presStyleLbl="node1" presStyleIdx="6" presStyleCnt="10">
        <dgm:presLayoutVars>
          <dgm:bulletEnabled val="1"/>
        </dgm:presLayoutVars>
      </dgm:prSet>
      <dgm:spPr/>
    </dgm:pt>
    <dgm:pt modelId="{8B225070-A578-4F06-868C-9C814A746D89}" type="pres">
      <dgm:prSet presAssocID="{79043432-B689-4766-A2FB-61CB9777CA2A}" presName="sibTrans" presStyleCnt="0"/>
      <dgm:spPr/>
    </dgm:pt>
    <dgm:pt modelId="{F76D4115-6A8E-4940-8807-4716C926C965}" type="pres">
      <dgm:prSet presAssocID="{7BB9671A-CECA-4A17-AA84-CD430A78DB57}" presName="node" presStyleLbl="node1" presStyleIdx="7" presStyleCnt="10">
        <dgm:presLayoutVars>
          <dgm:bulletEnabled val="1"/>
        </dgm:presLayoutVars>
      </dgm:prSet>
      <dgm:spPr/>
    </dgm:pt>
    <dgm:pt modelId="{57451045-AC29-4993-9D10-4DA77A4FED47}" type="pres">
      <dgm:prSet presAssocID="{4EE72A55-95C1-497E-9BE4-5D4A7D2204E9}" presName="sibTrans" presStyleCnt="0"/>
      <dgm:spPr/>
    </dgm:pt>
    <dgm:pt modelId="{E1D1552C-E883-4565-841C-5B7990906BA6}" type="pres">
      <dgm:prSet presAssocID="{682E5491-6B5B-44A5-8915-AC7C8AE82C1D}" presName="node" presStyleLbl="node1" presStyleIdx="8" presStyleCnt="10">
        <dgm:presLayoutVars>
          <dgm:bulletEnabled val="1"/>
        </dgm:presLayoutVars>
      </dgm:prSet>
      <dgm:spPr/>
    </dgm:pt>
    <dgm:pt modelId="{1D082320-ACBA-4D5E-B4FB-3760FF69E555}" type="pres">
      <dgm:prSet presAssocID="{06DD87A9-EE7F-4AAF-9743-D11B562026ED}" presName="sibTrans" presStyleCnt="0"/>
      <dgm:spPr/>
    </dgm:pt>
    <dgm:pt modelId="{5DB7885C-7AE9-4E04-AFC1-D1E4511C4845}" type="pres">
      <dgm:prSet presAssocID="{518C9AA4-1AD9-435C-958A-0C28529D7AEB}" presName="node" presStyleLbl="node1" presStyleIdx="9" presStyleCnt="10">
        <dgm:presLayoutVars>
          <dgm:bulletEnabled val="1"/>
        </dgm:presLayoutVars>
      </dgm:prSet>
      <dgm:spPr/>
    </dgm:pt>
  </dgm:ptLst>
  <dgm:cxnLst>
    <dgm:cxn modelId="{F631F803-437F-441B-A8A9-E17DBE9E373D}" srcId="{D4CDC305-CC84-434D-922A-D1320120609D}" destId="{88CBD0BF-C576-4F60-BD28-AB0CFFB57E56}" srcOrd="5" destOrd="0" parTransId="{0E8C712E-2DA6-47EC-B7D4-3DCF46B55417}" sibTransId="{C3C89B34-4464-4C27-B535-E93A6BD0BAE9}"/>
    <dgm:cxn modelId="{2CDADC0C-8367-4755-933A-095C6FD99190}" type="presOf" srcId="{518C9AA4-1AD9-435C-958A-0C28529D7AEB}" destId="{5DB7885C-7AE9-4E04-AFC1-D1E4511C4845}" srcOrd="0" destOrd="0" presId="urn:microsoft.com/office/officeart/2005/8/layout/default"/>
    <dgm:cxn modelId="{D1BAD80E-28BF-4147-9B01-174C14749BAE}" srcId="{D4CDC305-CC84-434D-922A-D1320120609D}" destId="{518C9AA4-1AD9-435C-958A-0C28529D7AEB}" srcOrd="9" destOrd="0" parTransId="{F0DC1DC7-73A4-4DC8-88ED-103D2ED016FF}" sibTransId="{87EC7F66-8D03-4A41-BFB6-AC0C65B248BA}"/>
    <dgm:cxn modelId="{C8224C14-9028-4C40-AFA0-E6772513CDCE}" type="presOf" srcId="{E49E576C-B170-47EF-A910-DF9487FE03B9}" destId="{96EBAEC0-69B5-4367-A131-B2DEDB6B5368}" srcOrd="0" destOrd="0" presId="urn:microsoft.com/office/officeart/2005/8/layout/default"/>
    <dgm:cxn modelId="{070D8215-2BA1-45AD-9DB4-ABC618B97024}" srcId="{D4CDC305-CC84-434D-922A-D1320120609D}" destId="{1A91A661-A284-45F4-AA49-796669E94A69}" srcOrd="4" destOrd="0" parTransId="{1FEAA999-259A-445D-B901-AE2E72EC948A}" sibTransId="{A66FAE31-AFDB-4654-B46A-4E111FFA9228}"/>
    <dgm:cxn modelId="{05337131-AE3F-48B4-8552-C17810FA96FC}" srcId="{D4CDC305-CC84-434D-922A-D1320120609D}" destId="{7BB9671A-CECA-4A17-AA84-CD430A78DB57}" srcOrd="7" destOrd="0" parTransId="{609B0DD7-B7D2-49DE-A663-0734F5E01766}" sibTransId="{4EE72A55-95C1-497E-9BE4-5D4A7D2204E9}"/>
    <dgm:cxn modelId="{E5786533-81D8-418E-B372-1C9EEBED4E81}" type="presOf" srcId="{88CBD0BF-C576-4F60-BD28-AB0CFFB57E56}" destId="{0A9CAF5D-0F3B-4FB2-9448-905757D2F09F}" srcOrd="0" destOrd="0" presId="urn:microsoft.com/office/officeart/2005/8/layout/default"/>
    <dgm:cxn modelId="{2463E939-DFE3-45F3-BFEA-C4056F23BD89}" type="presOf" srcId="{B6F8A784-6763-4304-A62B-6B30B0E9AF4C}" destId="{D6D75087-750B-41E9-8513-59ED591314E1}" srcOrd="0" destOrd="0" presId="urn:microsoft.com/office/officeart/2005/8/layout/default"/>
    <dgm:cxn modelId="{A7118586-FF76-4378-978C-E657606FC0FD}" srcId="{D4CDC305-CC84-434D-922A-D1320120609D}" destId="{E49E576C-B170-47EF-A910-DF9487FE03B9}" srcOrd="6" destOrd="0" parTransId="{76065EDE-F50F-44CC-8717-C9B76669C686}" sibTransId="{79043432-B689-4766-A2FB-61CB9777CA2A}"/>
    <dgm:cxn modelId="{85AD4787-8F3B-48C9-8646-F51616874488}" type="presOf" srcId="{54A5BD0B-8708-4046-81CB-70D72B0B7CE7}" destId="{99AA29BB-2926-414E-A1D0-BA069905ABCA}" srcOrd="0" destOrd="0" presId="urn:microsoft.com/office/officeart/2005/8/layout/default"/>
    <dgm:cxn modelId="{077A8688-7C3A-4A0C-AF02-39F2F0D69725}" type="presOf" srcId="{87AAB844-FC8B-4F88-AAD7-2772CF31A15E}" destId="{0B563E93-B84A-418A-AA0C-55D82911E417}" srcOrd="0" destOrd="0" presId="urn:microsoft.com/office/officeart/2005/8/layout/default"/>
    <dgm:cxn modelId="{8CA7C092-5217-44E5-A2AC-0FD8196AC959}" type="presOf" srcId="{7BB9671A-CECA-4A17-AA84-CD430A78DB57}" destId="{F76D4115-6A8E-4940-8807-4716C926C965}" srcOrd="0" destOrd="0" presId="urn:microsoft.com/office/officeart/2005/8/layout/default"/>
    <dgm:cxn modelId="{98BB76A6-EAA9-4E15-B5ED-CA98EE70796A}" srcId="{D4CDC305-CC84-434D-922A-D1320120609D}" destId="{B6F8A784-6763-4304-A62B-6B30B0E9AF4C}" srcOrd="2" destOrd="0" parTransId="{98182F85-266A-4C4F-BADA-1A1BF8CB923D}" sibTransId="{CFEC9CA0-3763-4022-8E20-FF3DE8391F87}"/>
    <dgm:cxn modelId="{2535D7A8-AEE8-447B-B883-59AC8D4962AA}" type="presOf" srcId="{D4CDC305-CC84-434D-922A-D1320120609D}" destId="{F5C4C938-92D9-4329-8F78-D60E12F8C290}" srcOrd="0" destOrd="0" presId="urn:microsoft.com/office/officeart/2005/8/layout/default"/>
    <dgm:cxn modelId="{B901D9AF-8D32-4938-9460-5B79F13E1841}" srcId="{D4CDC305-CC84-434D-922A-D1320120609D}" destId="{ACB1C597-E1BD-443A-B381-C12193E4DE10}" srcOrd="0" destOrd="0" parTransId="{6AF40F8F-BEED-43D0-9056-ACDC10345F9D}" sibTransId="{2FC4771B-2EF7-428E-94B0-5509510857FE}"/>
    <dgm:cxn modelId="{22DF31B9-8F80-4B5E-A68E-5035A240DB69}" type="presOf" srcId="{1A91A661-A284-45F4-AA49-796669E94A69}" destId="{F95E236C-4DC4-4D3B-AABC-B8259B6A0555}" srcOrd="0" destOrd="0" presId="urn:microsoft.com/office/officeart/2005/8/layout/default"/>
    <dgm:cxn modelId="{515A24BE-27BB-4DC0-89F4-A0CBBD86A17F}" srcId="{D4CDC305-CC84-434D-922A-D1320120609D}" destId="{682E5491-6B5B-44A5-8915-AC7C8AE82C1D}" srcOrd="8" destOrd="0" parTransId="{ACC23EC6-3F62-4B7A-944D-824EDE14C2B6}" sibTransId="{06DD87A9-EE7F-4AAF-9743-D11B562026ED}"/>
    <dgm:cxn modelId="{CA0A68C5-9F76-46F1-AA82-98E85F5C24DF}" type="presOf" srcId="{ACB1C597-E1BD-443A-B381-C12193E4DE10}" destId="{50E12BD9-56AF-437E-AC06-10C8CA5B9491}" srcOrd="0" destOrd="0" presId="urn:microsoft.com/office/officeart/2005/8/layout/default"/>
    <dgm:cxn modelId="{0BC676C7-7786-41CB-8224-C9330FACD5B9}" srcId="{D4CDC305-CC84-434D-922A-D1320120609D}" destId="{54A5BD0B-8708-4046-81CB-70D72B0B7CE7}" srcOrd="3" destOrd="0" parTransId="{D7707F4A-0A57-48DC-B9BA-F50C5C92AB36}" sibTransId="{EF384A59-C008-4E53-B2A7-FAE19E1C4F17}"/>
    <dgm:cxn modelId="{9AA368D7-8FF1-4916-B441-73CDBA317F5D}" srcId="{D4CDC305-CC84-434D-922A-D1320120609D}" destId="{87AAB844-FC8B-4F88-AAD7-2772CF31A15E}" srcOrd="1" destOrd="0" parTransId="{FED6832C-E8CA-445F-977B-C5ED2088AB9D}" sibTransId="{24E5F1B4-D82B-44FB-95C6-6AB66BF6FACD}"/>
    <dgm:cxn modelId="{9E4333DC-7D2E-48B6-9688-626431D9B85E}" type="presOf" srcId="{682E5491-6B5B-44A5-8915-AC7C8AE82C1D}" destId="{E1D1552C-E883-4565-841C-5B7990906BA6}" srcOrd="0" destOrd="0" presId="urn:microsoft.com/office/officeart/2005/8/layout/default"/>
    <dgm:cxn modelId="{FE13CCAE-9C29-4A73-93DB-F4FFBD21EF05}" type="presParOf" srcId="{F5C4C938-92D9-4329-8F78-D60E12F8C290}" destId="{50E12BD9-56AF-437E-AC06-10C8CA5B9491}" srcOrd="0" destOrd="0" presId="urn:microsoft.com/office/officeart/2005/8/layout/default"/>
    <dgm:cxn modelId="{72BAD01A-23A4-40CA-AA05-03E6527CA4A7}" type="presParOf" srcId="{F5C4C938-92D9-4329-8F78-D60E12F8C290}" destId="{E61E9D8A-9C5F-4865-8724-324CE20A29EF}" srcOrd="1" destOrd="0" presId="urn:microsoft.com/office/officeart/2005/8/layout/default"/>
    <dgm:cxn modelId="{968395A8-7906-410B-AFCA-2BCA61F747B4}" type="presParOf" srcId="{F5C4C938-92D9-4329-8F78-D60E12F8C290}" destId="{0B563E93-B84A-418A-AA0C-55D82911E417}" srcOrd="2" destOrd="0" presId="urn:microsoft.com/office/officeart/2005/8/layout/default"/>
    <dgm:cxn modelId="{7E1BF7EE-9944-48B6-B2CB-86162DB3F675}" type="presParOf" srcId="{F5C4C938-92D9-4329-8F78-D60E12F8C290}" destId="{C15B77F1-B6B1-4794-8C00-F27C55DC583C}" srcOrd="3" destOrd="0" presId="urn:microsoft.com/office/officeart/2005/8/layout/default"/>
    <dgm:cxn modelId="{A7B5B282-5772-4DD2-836F-407D950A8260}" type="presParOf" srcId="{F5C4C938-92D9-4329-8F78-D60E12F8C290}" destId="{D6D75087-750B-41E9-8513-59ED591314E1}" srcOrd="4" destOrd="0" presId="urn:microsoft.com/office/officeart/2005/8/layout/default"/>
    <dgm:cxn modelId="{26690A81-1014-43BB-BAD8-E04612B5C1BD}" type="presParOf" srcId="{F5C4C938-92D9-4329-8F78-D60E12F8C290}" destId="{573DB98D-0D46-425D-9B26-062B1ABF03F2}" srcOrd="5" destOrd="0" presId="urn:microsoft.com/office/officeart/2005/8/layout/default"/>
    <dgm:cxn modelId="{526B69BD-2BD2-4225-927A-68BF4D519525}" type="presParOf" srcId="{F5C4C938-92D9-4329-8F78-D60E12F8C290}" destId="{99AA29BB-2926-414E-A1D0-BA069905ABCA}" srcOrd="6" destOrd="0" presId="urn:microsoft.com/office/officeart/2005/8/layout/default"/>
    <dgm:cxn modelId="{979024A4-0A07-4014-BD24-951576BF9C12}" type="presParOf" srcId="{F5C4C938-92D9-4329-8F78-D60E12F8C290}" destId="{9D2EE583-FA51-4B79-B1B6-1424D425B420}" srcOrd="7" destOrd="0" presId="urn:microsoft.com/office/officeart/2005/8/layout/default"/>
    <dgm:cxn modelId="{F9B65287-52EA-48C1-88C4-7F877EBFDE3A}" type="presParOf" srcId="{F5C4C938-92D9-4329-8F78-D60E12F8C290}" destId="{F95E236C-4DC4-4D3B-AABC-B8259B6A0555}" srcOrd="8" destOrd="0" presId="urn:microsoft.com/office/officeart/2005/8/layout/default"/>
    <dgm:cxn modelId="{4F39C31C-C1F8-4A73-9836-1540BB11BA87}" type="presParOf" srcId="{F5C4C938-92D9-4329-8F78-D60E12F8C290}" destId="{4D0BE8EA-A8FF-44B2-9C13-7774F2173A70}" srcOrd="9" destOrd="0" presId="urn:microsoft.com/office/officeart/2005/8/layout/default"/>
    <dgm:cxn modelId="{EB8DC3B9-815F-4371-B30F-B57FFBCBC2D4}" type="presParOf" srcId="{F5C4C938-92D9-4329-8F78-D60E12F8C290}" destId="{0A9CAF5D-0F3B-4FB2-9448-905757D2F09F}" srcOrd="10" destOrd="0" presId="urn:microsoft.com/office/officeart/2005/8/layout/default"/>
    <dgm:cxn modelId="{D083981D-5714-4B6D-B611-80A36137F475}" type="presParOf" srcId="{F5C4C938-92D9-4329-8F78-D60E12F8C290}" destId="{AEF249B3-1A9F-436B-BC55-8FBF1311BE17}" srcOrd="11" destOrd="0" presId="urn:microsoft.com/office/officeart/2005/8/layout/default"/>
    <dgm:cxn modelId="{0318726E-1B7D-4774-92C0-50ABB80F9686}" type="presParOf" srcId="{F5C4C938-92D9-4329-8F78-D60E12F8C290}" destId="{96EBAEC0-69B5-4367-A131-B2DEDB6B5368}" srcOrd="12" destOrd="0" presId="urn:microsoft.com/office/officeart/2005/8/layout/default"/>
    <dgm:cxn modelId="{01FA017D-648E-4CBC-B995-9D06A038403F}" type="presParOf" srcId="{F5C4C938-92D9-4329-8F78-D60E12F8C290}" destId="{8B225070-A578-4F06-868C-9C814A746D89}" srcOrd="13" destOrd="0" presId="urn:microsoft.com/office/officeart/2005/8/layout/default"/>
    <dgm:cxn modelId="{FD6E8B08-7930-47C9-B911-3FA9390D015D}" type="presParOf" srcId="{F5C4C938-92D9-4329-8F78-D60E12F8C290}" destId="{F76D4115-6A8E-4940-8807-4716C926C965}" srcOrd="14" destOrd="0" presId="urn:microsoft.com/office/officeart/2005/8/layout/default"/>
    <dgm:cxn modelId="{EA676530-6B19-43B5-B58D-844FF2FFD79C}" type="presParOf" srcId="{F5C4C938-92D9-4329-8F78-D60E12F8C290}" destId="{57451045-AC29-4993-9D10-4DA77A4FED47}" srcOrd="15" destOrd="0" presId="urn:microsoft.com/office/officeart/2005/8/layout/default"/>
    <dgm:cxn modelId="{04A991CC-9193-476D-B84C-736052FB8073}" type="presParOf" srcId="{F5C4C938-92D9-4329-8F78-D60E12F8C290}" destId="{E1D1552C-E883-4565-841C-5B7990906BA6}" srcOrd="16" destOrd="0" presId="urn:microsoft.com/office/officeart/2005/8/layout/default"/>
    <dgm:cxn modelId="{A8AC4210-D321-4F42-8C06-BDBA09331C4F}" type="presParOf" srcId="{F5C4C938-92D9-4329-8F78-D60E12F8C290}" destId="{1D082320-ACBA-4D5E-B4FB-3760FF69E555}" srcOrd="17" destOrd="0" presId="urn:microsoft.com/office/officeart/2005/8/layout/default"/>
    <dgm:cxn modelId="{E1F08E82-B35F-4B0C-AB30-F9E03B73B475}" type="presParOf" srcId="{F5C4C938-92D9-4329-8F78-D60E12F8C290}" destId="{5DB7885C-7AE9-4E04-AFC1-D1E4511C484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E7F0EAEA-61A1-5943-B654-A0D79B69AE9D}">
      <dgm:prSet/>
      <dgm:spPr/>
      <dgm:t>
        <a:bodyPr/>
        <a:lstStyle/>
        <a:p>
          <a:pPr rtl="0"/>
          <a:r>
            <a:rPr lang="en-AU">
              <a:solidFill>
                <a:schemeClr val="tx1">
                  <a:lumMod val="65000"/>
                  <a:lumOff val="35000"/>
                </a:schemeClr>
              </a:solidFill>
              <a:latin typeface="Raleway"/>
            </a:rPr>
            <a:t>We define 'summer' as 'the season between spring and autumn comprising in the southern hemisphere as the months of December, January and February', 'is' as 'to be', 'better' as 'more desirable, satisfactory or effective' , 'than' as 'introducing the second element in a comparison', and 'winter' as 'the season between autumn and spring comprising in the second hemisphere as the months of June, July and August'.</a:t>
          </a:r>
        </a:p>
      </dgm:t>
    </dgm:pt>
    <dgm:pt modelId="{A938028D-202D-454D-B2D2-5C27A5BCB3D2}" type="parTrans" cxnId="{C3B4C9C6-D82D-D843-877C-376FF4DE8411}">
      <dgm:prSet/>
      <dgm:spPr/>
      <dgm:t>
        <a:bodyPr/>
        <a:lstStyle/>
        <a:p>
          <a:endParaRPr lang="en-US"/>
        </a:p>
      </dgm:t>
    </dgm:pt>
    <dgm:pt modelId="{001BF08B-F148-FF4F-BF6E-7589624BC6CB}" type="sibTrans" cxnId="{C3B4C9C6-D82D-D843-877C-376FF4DE8411}">
      <dgm:prSet/>
      <dgm:spPr/>
      <dgm:t>
        <a:bodyPr/>
        <a:lstStyle/>
        <a:p>
          <a:endParaRPr lang="en-US"/>
        </a:p>
      </dgm:t>
    </dgm:pt>
    <dgm:pt modelId="{91F2177C-519D-45DC-ABB4-10FD593D90FC}">
      <dgm:prSet phldr="0"/>
      <dgm:spPr/>
      <dgm:t>
        <a:bodyPr/>
        <a:lstStyle/>
        <a:p>
          <a:pPr rtl="0"/>
          <a:r>
            <a:rPr lang="en-AU">
              <a:latin typeface="Raleway"/>
            </a:rPr>
            <a:t>We define ‘summer’ simply as the warmest months of the year and, likewise, ‘winter’ as the coldest months of the year. We don’t believe the precise start and end dates of these seasons are relevant in the spirit of this topic. We also think that the most essential term in tonight’s debate is ‘better than’. What does it mean for one season to be ‘better than’ another? We think it means that, when all pros AND cons are weighed up, one season will have more positive aspects overall.</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8F48560A-0913-7B45-B780-49638C22C851}" type="presOf" srcId="{E7F0EAEA-61A1-5943-B654-A0D79B69AE9D}" destId="{C06ECD6F-06A5-A74B-BCA3-8BA2DDC669D4}" srcOrd="1" destOrd="0" presId="urn:microsoft.com/office/officeart/2005/8/layout/vList4"/>
    <dgm:cxn modelId="{02866E5D-253B-4CE4-88CB-D8050CDF51A7}" type="presOf" srcId="{91F2177C-519D-45DC-ABB4-10FD593D90FC}" destId="{3F233142-503E-457B-9E61-CF03B5A47F1F}" srcOrd="1" destOrd="0" presId="urn:microsoft.com/office/officeart/2005/8/layout/vList4"/>
    <dgm:cxn modelId="{BB372650-CB0E-4D04-9420-4D4CC88A1D8B}" type="presOf" srcId="{91F2177C-519D-45DC-ABB4-10FD593D90FC}" destId="{C5645B77-89EC-4581-B843-59DDE485F68D}" srcOrd="0" destOrd="0" presId="urn:microsoft.com/office/officeart/2005/8/layout/vList4"/>
    <dgm:cxn modelId="{B7C0BA54-E675-6E46-8CAE-F01FAD79B977}" type="presOf" srcId="{E7F0EAEA-61A1-5943-B654-A0D79B69AE9D}" destId="{BC3D4484-6800-434F-8E5D-0D1498352AC4}" srcOrd="0"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C3B4C9C6-D82D-D843-877C-376FF4DE8411}" srcId="{0D2B6816-FD9B-7940-AC4F-4A064E7E0941}" destId="{E7F0EAEA-61A1-5943-B654-A0D79B69AE9D}" srcOrd="0" destOrd="0" parTransId="{A938028D-202D-454D-B2D2-5C27A5BCB3D2}" sibTransId="{001BF08B-F148-FF4F-BF6E-7589624BC6CB}"/>
    <dgm:cxn modelId="{6284DF74-7B77-6F4A-9F7D-F722DBC81B53}" type="presParOf" srcId="{4C439AFA-A7B4-9B4F-B926-7CCF54AA380C}" destId="{A095DEF0-29C7-2D40-9F61-07011480FD16}" srcOrd="0" destOrd="0" presId="urn:microsoft.com/office/officeart/2005/8/layout/vList4"/>
    <dgm:cxn modelId="{F84EBA66-2803-3645-A388-73706CBC8B8E}" type="presParOf" srcId="{A095DEF0-29C7-2D40-9F61-07011480FD16}" destId="{BC3D4484-6800-434F-8E5D-0D1498352AC4}" srcOrd="0" destOrd="0" presId="urn:microsoft.com/office/officeart/2005/8/layout/vList4"/>
    <dgm:cxn modelId="{564B8CCB-8B15-8B4C-A471-223009043718}" type="presParOf" srcId="{A095DEF0-29C7-2D40-9F61-07011480FD16}" destId="{92CC5589-223D-9640-84B2-0492D0A8459E}" srcOrd="1" destOrd="0" presId="urn:microsoft.com/office/officeart/2005/8/layout/vList4"/>
    <dgm:cxn modelId="{AE2A6829-504E-E745-922E-6C5409A19307}" type="presParOf" srcId="{A095DEF0-29C7-2D40-9F61-07011480FD16}" destId="{C06ECD6F-06A5-A74B-BCA3-8BA2DDC669D4}" srcOrd="2" destOrd="0" presId="urn:microsoft.com/office/officeart/2005/8/layout/vList4"/>
    <dgm:cxn modelId="{199096AB-0CD5-41B1-9991-20B73ABD04C4}" type="presParOf" srcId="{4C439AFA-A7B4-9B4F-B926-7CCF54AA380C}" destId="{06590583-2BCA-4244-8A30-14CE7DBE0A55}" srcOrd="1" destOrd="0" presId="urn:microsoft.com/office/officeart/2005/8/layout/vList4"/>
    <dgm:cxn modelId="{193FF091-47FE-42A5-A8DC-B35193119ECC}" type="presParOf" srcId="{4C439AFA-A7B4-9B4F-B926-7CCF54AA380C}" destId="{6D466504-A329-4EFE-905E-3D55955AE872}" srcOrd="2" destOrd="0" presId="urn:microsoft.com/office/officeart/2005/8/layout/vList4"/>
    <dgm:cxn modelId="{C10DFF5E-9855-43C2-A85B-4871C7DEB089}" type="presParOf" srcId="{6D466504-A329-4EFE-905E-3D55955AE872}" destId="{C5645B77-89EC-4581-B843-59DDE485F68D}" srcOrd="0" destOrd="0" presId="urn:microsoft.com/office/officeart/2005/8/layout/vList4"/>
    <dgm:cxn modelId="{22E46184-9850-4036-8AC4-DAA915D876EF}" type="presParOf" srcId="{6D466504-A329-4EFE-905E-3D55955AE872}" destId="{33D2BE3F-528E-455E-9786-73232313B2AF}" srcOrd="1" destOrd="0" presId="urn:microsoft.com/office/officeart/2005/8/layout/vList4"/>
    <dgm:cxn modelId="{3FF2DC72-3DA7-4884-83A1-E389EB26B28A}"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1BE69C-AFE7-3A41-BD06-D3EEDECCD7E2}"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3B576224-8A37-EC4E-AE48-9C88B85E3E92}">
      <dgm:prSet custT="1"/>
      <dgm:spPr/>
      <dgm:t>
        <a:bodyPr/>
        <a:lstStyle/>
        <a:p>
          <a:pPr>
            <a:lnSpc>
              <a:spcPct val="100000"/>
            </a:lnSpc>
          </a:pPr>
          <a:r>
            <a:rPr lang="en-AU" sz="2000" b="1" i="0">
              <a:solidFill>
                <a:schemeClr val="tx2">
                  <a:lumMod val="50000"/>
                </a:schemeClr>
              </a:solidFill>
            </a:rPr>
            <a:t>Arguments</a:t>
          </a:r>
          <a:r>
            <a:rPr lang="en-AU" sz="2000" b="0" i="0">
              <a:solidFill>
                <a:schemeClr val="tx2">
                  <a:lumMod val="50000"/>
                </a:schemeClr>
              </a:solidFill>
            </a:rPr>
            <a:t> – strength, plausibility, relevance, engagement with opposition</a:t>
          </a:r>
          <a:endParaRPr lang="en-AU" sz="2000">
            <a:solidFill>
              <a:schemeClr val="tx2">
                <a:lumMod val="50000"/>
              </a:schemeClr>
            </a:solidFill>
          </a:endParaRPr>
        </a:p>
      </dgm:t>
    </dgm:pt>
    <dgm:pt modelId="{86E7F1D3-3F37-2147-94BD-729958E4B934}" type="parTrans" cxnId="{036758B1-636A-2547-8961-9E639520C3E6}">
      <dgm:prSet/>
      <dgm:spPr/>
      <dgm:t>
        <a:bodyPr/>
        <a:lstStyle/>
        <a:p>
          <a:endParaRPr lang="en-US"/>
        </a:p>
      </dgm:t>
    </dgm:pt>
    <dgm:pt modelId="{4664798F-2488-EB44-96B8-0B2FA1AA1CDE}" type="sibTrans" cxnId="{036758B1-636A-2547-8961-9E639520C3E6}">
      <dgm:prSet/>
      <dgm:spPr/>
      <dgm:t>
        <a:bodyPr/>
        <a:lstStyle/>
        <a:p>
          <a:endParaRPr lang="en-US"/>
        </a:p>
      </dgm:t>
    </dgm:pt>
    <dgm:pt modelId="{703670D5-0EB9-AD49-AE1C-9B718996B96F}">
      <dgm:prSet custT="1"/>
      <dgm:spPr/>
      <dgm:t>
        <a:bodyPr/>
        <a:lstStyle/>
        <a:p>
          <a:pPr>
            <a:lnSpc>
              <a:spcPct val="100000"/>
            </a:lnSpc>
          </a:pPr>
          <a:r>
            <a:rPr lang="en-AU" sz="2000" b="1" i="0">
              <a:solidFill>
                <a:schemeClr val="tx2">
                  <a:lumMod val="50000"/>
                </a:schemeClr>
              </a:solidFill>
            </a:rPr>
            <a:t>Rebuttal</a:t>
          </a:r>
          <a:r>
            <a:rPr lang="en-AU" sz="2000" b="0" i="0">
              <a:solidFill>
                <a:schemeClr val="tx2">
                  <a:lumMod val="50000"/>
                </a:schemeClr>
              </a:solidFill>
            </a:rPr>
            <a:t> </a:t>
          </a:r>
          <a:endParaRPr lang="en-AU" sz="2000">
            <a:solidFill>
              <a:schemeClr val="tx2">
                <a:lumMod val="50000"/>
              </a:schemeClr>
            </a:solidFill>
          </a:endParaRPr>
        </a:p>
      </dgm:t>
    </dgm:pt>
    <dgm:pt modelId="{7D02BDC1-C93C-E34E-AB0B-930D82E8917E}" type="parTrans" cxnId="{92017536-3E06-4443-917E-860C7C994E2C}">
      <dgm:prSet/>
      <dgm:spPr/>
      <dgm:t>
        <a:bodyPr/>
        <a:lstStyle/>
        <a:p>
          <a:endParaRPr lang="en-US"/>
        </a:p>
      </dgm:t>
    </dgm:pt>
    <dgm:pt modelId="{2B49C31A-A163-1447-9BF0-68847C48A81B}" type="sibTrans" cxnId="{92017536-3E06-4443-917E-860C7C994E2C}">
      <dgm:prSet/>
      <dgm:spPr/>
      <dgm:t>
        <a:bodyPr/>
        <a:lstStyle/>
        <a:p>
          <a:endParaRPr lang="en-US"/>
        </a:p>
      </dgm:t>
    </dgm:pt>
    <dgm:pt modelId="{98F79CD6-9236-0247-8C5D-5F370AA81A4E}">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model</a:t>
          </a:r>
          <a:endParaRPr lang="en-AU" sz="2000" b="1">
            <a:solidFill>
              <a:schemeClr val="tx2">
                <a:lumMod val="50000"/>
              </a:schemeClr>
            </a:solidFill>
          </a:endParaRPr>
        </a:p>
      </dgm:t>
    </dgm:pt>
    <dgm:pt modelId="{9E82D832-168C-744F-8BB9-450711C07208}" type="parTrans" cxnId="{66E2B3AD-F324-EE4A-82AA-C8CC4ADF42AF}">
      <dgm:prSet/>
      <dgm:spPr/>
      <dgm:t>
        <a:bodyPr/>
        <a:lstStyle/>
        <a:p>
          <a:endParaRPr lang="en-US"/>
        </a:p>
      </dgm:t>
    </dgm:pt>
    <dgm:pt modelId="{6B63D775-7D5C-B04C-8828-ABEB156B1555}" type="sibTrans" cxnId="{66E2B3AD-F324-EE4A-82AA-C8CC4ADF42AF}">
      <dgm:prSet/>
      <dgm:spPr/>
      <dgm:t>
        <a:bodyPr/>
        <a:lstStyle/>
        <a:p>
          <a:endParaRPr lang="en-US"/>
        </a:p>
      </dgm:t>
    </dgm:pt>
    <dgm:pt modelId="{5219E74F-0031-7446-B251-5C9FD1968824}">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central</a:t>
          </a:r>
          <a:r>
            <a:rPr lang="en-AU" sz="2000" b="0" i="0">
              <a:solidFill>
                <a:schemeClr val="tx2">
                  <a:lumMod val="50000"/>
                </a:schemeClr>
              </a:solidFill>
            </a:rPr>
            <a:t> </a:t>
          </a:r>
          <a:r>
            <a:rPr lang="en-AU" sz="2000" b="1" i="0">
              <a:solidFill>
                <a:schemeClr val="tx2">
                  <a:lumMod val="50000"/>
                </a:schemeClr>
              </a:solidFill>
            </a:rPr>
            <a:t>premise</a:t>
          </a:r>
          <a:r>
            <a:rPr lang="en-AU" sz="2000" b="0" i="0">
              <a:solidFill>
                <a:schemeClr val="tx2">
                  <a:lumMod val="50000"/>
                </a:schemeClr>
              </a:solidFill>
            </a:rPr>
            <a:t>/</a:t>
          </a:r>
          <a:r>
            <a:rPr lang="en-AU" sz="2000" b="1" i="0">
              <a:solidFill>
                <a:schemeClr val="tx2">
                  <a:lumMod val="50000"/>
                </a:schemeClr>
              </a:solidFill>
            </a:rPr>
            <a:t>case</a:t>
          </a:r>
          <a:r>
            <a:rPr lang="en-AU" sz="2000" b="0" i="0">
              <a:solidFill>
                <a:schemeClr val="tx2">
                  <a:lumMod val="50000"/>
                </a:schemeClr>
              </a:solidFill>
            </a:rPr>
            <a:t> </a:t>
          </a:r>
          <a:r>
            <a:rPr lang="en-AU" sz="2000" b="1" i="0">
              <a:solidFill>
                <a:schemeClr val="tx2">
                  <a:lumMod val="50000"/>
                </a:schemeClr>
              </a:solidFill>
            </a:rPr>
            <a:t>line</a:t>
          </a:r>
          <a:endParaRPr lang="en-AU" sz="2000" b="1">
            <a:solidFill>
              <a:schemeClr val="tx2">
                <a:lumMod val="50000"/>
              </a:schemeClr>
            </a:solidFill>
          </a:endParaRPr>
        </a:p>
      </dgm:t>
    </dgm:pt>
    <dgm:pt modelId="{A1DA666C-56CA-1843-A385-95B6EB08882E}" type="parTrans" cxnId="{A4E6DF6B-EB14-EC49-8C98-CD818512E95A}">
      <dgm:prSet/>
      <dgm:spPr/>
      <dgm:t>
        <a:bodyPr/>
        <a:lstStyle/>
        <a:p>
          <a:endParaRPr lang="en-US"/>
        </a:p>
      </dgm:t>
    </dgm:pt>
    <dgm:pt modelId="{850E9B3F-B05A-6F47-AA8A-76E89591A2FC}" type="sibTrans" cxnId="{A4E6DF6B-EB14-EC49-8C98-CD818512E95A}">
      <dgm:prSet/>
      <dgm:spPr/>
      <dgm:t>
        <a:bodyPr/>
        <a:lstStyle/>
        <a:p>
          <a:endParaRPr lang="en-US"/>
        </a:p>
      </dgm:t>
    </dgm:pt>
    <dgm:pt modelId="{406FC491-35EA-0341-9E68-4D1E4070D365}">
      <dgm:prSet custT="1"/>
      <dgm:spPr/>
      <dgm:t>
        <a:bodyPr/>
        <a:lstStyle/>
        <a:p>
          <a:pPr>
            <a:lnSpc>
              <a:spcPct val="100000"/>
            </a:lnSpc>
          </a:pPr>
          <a:r>
            <a:rPr lang="en-AU" sz="2000" b="0" i="0">
              <a:solidFill>
                <a:schemeClr val="tx2">
                  <a:lumMod val="50000"/>
                </a:schemeClr>
              </a:solidFill>
            </a:rPr>
            <a:t>Anything pertaining to </a:t>
          </a:r>
          <a:r>
            <a:rPr lang="en-AU" sz="2000" b="1" i="0">
              <a:solidFill>
                <a:schemeClr val="tx2">
                  <a:lumMod val="50000"/>
                </a:schemeClr>
              </a:solidFill>
            </a:rPr>
            <a:t>content</a:t>
          </a:r>
          <a:endParaRPr lang="en-AU" sz="2000" b="1">
            <a:solidFill>
              <a:schemeClr val="tx2">
                <a:lumMod val="50000"/>
              </a:schemeClr>
            </a:solidFill>
          </a:endParaRPr>
        </a:p>
      </dgm:t>
    </dgm:pt>
    <dgm:pt modelId="{B2875AD2-3DC9-F048-A67B-29424C1404F7}" type="parTrans" cxnId="{44479250-2412-CC47-A051-7CB48A10BECB}">
      <dgm:prSet/>
      <dgm:spPr/>
      <dgm:t>
        <a:bodyPr/>
        <a:lstStyle/>
        <a:p>
          <a:endParaRPr lang="en-US"/>
        </a:p>
      </dgm:t>
    </dgm:pt>
    <dgm:pt modelId="{DCB27545-ACCE-DE4F-ADFE-BB0F73C58426}" type="sibTrans" cxnId="{44479250-2412-CC47-A051-7CB48A10BECB}">
      <dgm:prSet/>
      <dgm:spPr/>
      <dgm:t>
        <a:bodyPr/>
        <a:lstStyle/>
        <a:p>
          <a:endParaRPr lang="en-US"/>
        </a:p>
      </dgm:t>
    </dgm:pt>
    <dgm:pt modelId="{B9417DFB-B22B-074C-8272-610DFFED622E}">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under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53E3ECC9-EBA9-9441-B30E-54614F55E6C4}" type="parTrans" cxnId="{9DCE8AC9-73B3-1D4E-86FB-70297E1397CD}">
      <dgm:prSet/>
      <dgm:spPr/>
      <dgm:t>
        <a:bodyPr/>
        <a:lstStyle/>
        <a:p>
          <a:endParaRPr lang="en-US"/>
        </a:p>
      </dgm:t>
    </dgm:pt>
    <dgm:pt modelId="{57D99365-7066-3A46-9EFF-4C79EAD3E9FF}" type="sibTrans" cxnId="{9DCE8AC9-73B3-1D4E-86FB-70297E1397CD}">
      <dgm:prSet/>
      <dgm:spPr/>
      <dgm:t>
        <a:bodyPr/>
        <a:lstStyle/>
        <a:p>
          <a:endParaRPr lang="en-US"/>
        </a:p>
      </dgm:t>
    </dgm:pt>
    <dgm:pt modelId="{04E9732F-5F0B-8741-A206-299EA9540ED2}">
      <dgm:prSet/>
      <dgm:spPr/>
      <dgm:t>
        <a:bodyPr/>
        <a:lstStyle/>
        <a:p>
          <a:r>
            <a:rPr lang="en-AU" b="0" i="0"/>
            <a:t>Manner </a:t>
          </a:r>
          <a:endParaRPr lang="en-AU"/>
        </a:p>
      </dgm:t>
    </dgm:pt>
    <dgm:pt modelId="{4202E81F-0390-134A-A0E7-E4A83DFC13E4}" type="parTrans" cxnId="{72122532-EEB0-7749-B33F-C5B4513324E1}">
      <dgm:prSet/>
      <dgm:spPr/>
      <dgm:t>
        <a:bodyPr/>
        <a:lstStyle/>
        <a:p>
          <a:endParaRPr lang="en-US"/>
        </a:p>
      </dgm:t>
    </dgm:pt>
    <dgm:pt modelId="{0F7D9DD7-35A0-A14F-81AE-F9B963AA63A4}" type="sibTrans" cxnId="{72122532-EEB0-7749-B33F-C5B4513324E1}">
      <dgm:prSet/>
      <dgm:spPr/>
      <dgm:t>
        <a:bodyPr/>
        <a:lstStyle/>
        <a:p>
          <a:endParaRPr lang="en-US"/>
        </a:p>
      </dgm:t>
    </dgm:pt>
    <dgm:pt modelId="{02EF3F7E-D837-304F-BE07-D087EB77E150}">
      <dgm:prSet/>
      <dgm:spPr/>
      <dgm:t>
        <a:bodyPr/>
        <a:lstStyle/>
        <a:p>
          <a:r>
            <a:rPr lang="en-AU" b="0" i="0"/>
            <a:t>Method</a:t>
          </a:r>
          <a:endParaRPr lang="en-AU"/>
        </a:p>
      </dgm:t>
    </dgm:pt>
    <dgm:pt modelId="{E28268ED-AC21-3144-A5B9-7A3E3DF9D263}" type="parTrans" cxnId="{FF75DA9C-7F00-5049-8BF6-AED0AE6C8EBF}">
      <dgm:prSet/>
      <dgm:spPr/>
      <dgm:t>
        <a:bodyPr/>
        <a:lstStyle/>
        <a:p>
          <a:endParaRPr lang="en-US"/>
        </a:p>
      </dgm:t>
    </dgm:pt>
    <dgm:pt modelId="{5EE66C82-14AD-B447-8F2E-7D0364D7952D}" type="sibTrans" cxnId="{FF75DA9C-7F00-5049-8BF6-AED0AE6C8EBF}">
      <dgm:prSet/>
      <dgm:spPr/>
      <dgm:t>
        <a:bodyPr/>
        <a:lstStyle/>
        <a:p>
          <a:endParaRPr lang="en-US"/>
        </a:p>
      </dgm:t>
    </dgm:pt>
    <dgm:pt modelId="{D68DB245-1E15-154B-BE88-2A5F745908B8}">
      <dgm:prSet custT="1"/>
      <dgm:spPr/>
      <dgm:t>
        <a:bodyPr/>
        <a:lstStyle/>
        <a:p>
          <a:pPr>
            <a:lnSpc>
              <a:spcPct val="100000"/>
            </a:lnSpc>
          </a:pPr>
          <a:r>
            <a:rPr lang="en-AU" sz="2000" b="1" i="0">
              <a:solidFill>
                <a:schemeClr val="tx2">
                  <a:lumMod val="50000"/>
                </a:schemeClr>
              </a:solidFill>
            </a:rPr>
            <a:t>Structure</a:t>
          </a:r>
          <a:r>
            <a:rPr lang="en-AU" sz="2000" b="0" i="0">
              <a:solidFill>
                <a:schemeClr val="tx2">
                  <a:lumMod val="50000"/>
                </a:schemeClr>
              </a:solidFill>
            </a:rPr>
            <a:t> – both of an entire speech (</a:t>
          </a:r>
          <a:r>
            <a:rPr lang="en-AU" sz="2000" b="0" i="0" err="1">
              <a:solidFill>
                <a:schemeClr val="tx2">
                  <a:lumMod val="50000"/>
                </a:schemeClr>
              </a:solidFill>
            </a:rPr>
            <a:t>inc.</a:t>
          </a:r>
          <a:r>
            <a:rPr lang="en-AU" sz="2000" b="0" i="0">
              <a:solidFill>
                <a:schemeClr val="tx2">
                  <a:lumMod val="50000"/>
                </a:schemeClr>
              </a:solidFill>
            </a:rPr>
            <a:t> summaries etc.) and individual points </a:t>
          </a:r>
          <a:endParaRPr lang="en-AU" sz="2000">
            <a:solidFill>
              <a:schemeClr val="tx2">
                <a:lumMod val="50000"/>
              </a:schemeClr>
            </a:solidFill>
          </a:endParaRPr>
        </a:p>
      </dgm:t>
    </dgm:pt>
    <dgm:pt modelId="{4ED07DD6-52C2-1242-B3A3-115AA27B1ADB}" type="parTrans" cxnId="{9F47BA7B-1ABF-F04B-A173-BD1C6190E42B}">
      <dgm:prSet/>
      <dgm:spPr/>
      <dgm:t>
        <a:bodyPr/>
        <a:lstStyle/>
        <a:p>
          <a:endParaRPr lang="en-US"/>
        </a:p>
      </dgm:t>
    </dgm:pt>
    <dgm:pt modelId="{A848535D-EDE7-B04F-A0D8-0DD0FAE6C9E1}" type="sibTrans" cxnId="{9F47BA7B-1ABF-F04B-A173-BD1C6190E42B}">
      <dgm:prSet/>
      <dgm:spPr/>
      <dgm:t>
        <a:bodyPr/>
        <a:lstStyle/>
        <a:p>
          <a:endParaRPr lang="en-US"/>
        </a:p>
      </dgm:t>
    </dgm:pt>
    <dgm:pt modelId="{1D79CF68-F0BC-0740-98A2-237F3EF1CD86}">
      <dgm:prSet custT="1"/>
      <dgm:spPr/>
      <dgm:t>
        <a:bodyPr/>
        <a:lstStyle/>
        <a:p>
          <a:pPr>
            <a:lnSpc>
              <a:spcPct val="100000"/>
            </a:lnSpc>
          </a:pPr>
          <a:r>
            <a:rPr lang="en-AU" sz="2000" b="0" i="0">
              <a:solidFill>
                <a:schemeClr val="tx2">
                  <a:lumMod val="50000"/>
                </a:schemeClr>
              </a:solidFill>
            </a:rPr>
            <a:t>Existence of a clear case line and/or model </a:t>
          </a:r>
          <a:endParaRPr lang="en-AU" sz="2000">
            <a:solidFill>
              <a:schemeClr val="tx2">
                <a:lumMod val="50000"/>
              </a:schemeClr>
            </a:solidFill>
          </a:endParaRPr>
        </a:p>
      </dgm:t>
    </dgm:pt>
    <dgm:pt modelId="{C1FE3637-A927-7547-9978-31697D16E013}" type="parTrans" cxnId="{D88BE906-8EE2-204F-9433-6A2A0C32AC92}">
      <dgm:prSet/>
      <dgm:spPr/>
      <dgm:t>
        <a:bodyPr/>
        <a:lstStyle/>
        <a:p>
          <a:endParaRPr lang="en-US"/>
        </a:p>
      </dgm:t>
    </dgm:pt>
    <dgm:pt modelId="{2898ADFB-0756-A840-A082-45465CC006DB}" type="sibTrans" cxnId="{D88BE906-8EE2-204F-9433-6A2A0C32AC92}">
      <dgm:prSet/>
      <dgm:spPr/>
      <dgm:t>
        <a:bodyPr/>
        <a:lstStyle/>
        <a:p>
          <a:endParaRPr lang="en-US"/>
        </a:p>
      </dgm:t>
    </dgm:pt>
    <dgm:pt modelId="{28B5EE73-C895-4641-9BC6-53CEEF60D053}">
      <dgm:prSet custT="1"/>
      <dgm:spPr/>
      <dgm:t>
        <a:bodyPr/>
        <a:lstStyle/>
        <a:p>
          <a:pPr>
            <a:lnSpc>
              <a:spcPct val="100000"/>
            </a:lnSpc>
          </a:pPr>
          <a:r>
            <a:rPr lang="en-AU" sz="2000" b="1" i="0">
              <a:solidFill>
                <a:schemeClr val="tx2">
                  <a:lumMod val="50000"/>
                </a:schemeClr>
              </a:solidFill>
            </a:rPr>
            <a:t>Splits</a:t>
          </a:r>
          <a:endParaRPr lang="en-AU" sz="2000" b="1">
            <a:solidFill>
              <a:schemeClr val="tx2">
                <a:lumMod val="50000"/>
              </a:schemeClr>
            </a:solidFill>
          </a:endParaRPr>
        </a:p>
      </dgm:t>
    </dgm:pt>
    <dgm:pt modelId="{82894B0A-DEB9-A34F-8143-49EDA495623F}" type="parTrans" cxnId="{9158C0DA-2108-F14A-8665-37ED6AD661AF}">
      <dgm:prSet/>
      <dgm:spPr/>
      <dgm:t>
        <a:bodyPr/>
        <a:lstStyle/>
        <a:p>
          <a:endParaRPr lang="en-US"/>
        </a:p>
      </dgm:t>
    </dgm:pt>
    <dgm:pt modelId="{6826F5D2-B3BF-EB42-B04C-860E933DEC5D}" type="sibTrans" cxnId="{9158C0DA-2108-F14A-8665-37ED6AD661AF}">
      <dgm:prSet/>
      <dgm:spPr/>
      <dgm:t>
        <a:bodyPr/>
        <a:lstStyle/>
        <a:p>
          <a:endParaRPr lang="en-US"/>
        </a:p>
      </dgm:t>
    </dgm:pt>
    <dgm:pt modelId="{79FE21FE-7631-EC43-B9D9-3CF98C975BBF}">
      <dgm:prSet custT="1"/>
      <dgm:spPr/>
      <dgm:t>
        <a:bodyPr/>
        <a:lstStyle/>
        <a:p>
          <a:pPr>
            <a:lnSpc>
              <a:spcPct val="100000"/>
            </a:lnSpc>
          </a:pPr>
          <a:r>
            <a:rPr lang="en-AU" sz="2000" b="1" i="0">
              <a:solidFill>
                <a:schemeClr val="tx2">
                  <a:lumMod val="50000"/>
                </a:schemeClr>
              </a:solidFill>
            </a:rPr>
            <a:t>Definitions</a:t>
          </a:r>
          <a:r>
            <a:rPr lang="en-AU" sz="2000" b="0" i="0">
              <a:solidFill>
                <a:schemeClr val="tx2">
                  <a:lumMod val="50000"/>
                </a:schemeClr>
              </a:solidFill>
            </a:rPr>
            <a:t> </a:t>
          </a:r>
          <a:endParaRPr lang="en-AU" sz="2000">
            <a:solidFill>
              <a:schemeClr val="tx2">
                <a:lumMod val="50000"/>
              </a:schemeClr>
            </a:solidFill>
          </a:endParaRPr>
        </a:p>
      </dgm:t>
    </dgm:pt>
    <dgm:pt modelId="{CFE69D1C-1B1A-5E4D-8B9D-639F99D339BB}" type="parTrans" cxnId="{4364BD91-9C3D-8B44-8B36-89D85ED3B2F4}">
      <dgm:prSet/>
      <dgm:spPr/>
      <dgm:t>
        <a:bodyPr/>
        <a:lstStyle/>
        <a:p>
          <a:endParaRPr lang="en-US"/>
        </a:p>
      </dgm:t>
    </dgm:pt>
    <dgm:pt modelId="{01309E37-1A92-8C48-BD73-85482B0FBE0D}" type="sibTrans" cxnId="{4364BD91-9C3D-8B44-8B36-89D85ED3B2F4}">
      <dgm:prSet/>
      <dgm:spPr/>
      <dgm:t>
        <a:bodyPr/>
        <a:lstStyle/>
        <a:p>
          <a:endParaRPr lang="en-US"/>
        </a:p>
      </dgm:t>
    </dgm:pt>
    <dgm:pt modelId="{4EB170E2-393F-064A-97A8-E36C4B57650F}">
      <dgm:prSet custT="1"/>
      <dgm:spPr/>
      <dgm:t>
        <a:bodyPr/>
        <a:lstStyle/>
        <a:p>
          <a:pPr>
            <a:lnSpc>
              <a:spcPct val="100000"/>
            </a:lnSpc>
          </a:pPr>
          <a:r>
            <a:rPr lang="en-AU" sz="2000" b="1" i="0">
              <a:solidFill>
                <a:schemeClr val="tx2">
                  <a:lumMod val="50000"/>
                </a:schemeClr>
              </a:solidFill>
            </a:rPr>
            <a:t>Greetings</a:t>
          </a:r>
          <a:endParaRPr lang="en-AU" sz="2000" b="1">
            <a:solidFill>
              <a:schemeClr val="tx2">
                <a:lumMod val="50000"/>
              </a:schemeClr>
            </a:solidFill>
          </a:endParaRPr>
        </a:p>
      </dgm:t>
    </dgm:pt>
    <dgm:pt modelId="{D17D1584-0181-524B-A533-0CD3EC69AF5B}" type="parTrans" cxnId="{B9FABD97-0218-2B43-94E2-BA9F8FDBB748}">
      <dgm:prSet/>
      <dgm:spPr/>
      <dgm:t>
        <a:bodyPr/>
        <a:lstStyle/>
        <a:p>
          <a:endParaRPr lang="en-US"/>
        </a:p>
      </dgm:t>
    </dgm:pt>
    <dgm:pt modelId="{A4BA2D6E-A095-F740-BC31-F9136EAABDD1}" type="sibTrans" cxnId="{B9FABD97-0218-2B43-94E2-BA9F8FDBB748}">
      <dgm:prSet/>
      <dgm:spPr/>
      <dgm:t>
        <a:bodyPr/>
        <a:lstStyle/>
        <a:p>
          <a:endParaRPr lang="en-US"/>
        </a:p>
      </dgm:t>
    </dgm:pt>
    <dgm:pt modelId="{D7007DEB-ACFE-CD41-B091-8377C6219EE3}">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over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34BDEAEE-EAE1-8E4F-8DE4-B0E60DE62223}" type="parTrans" cxnId="{F2264F25-56FD-C84B-ACC2-458CDBDE49B6}">
      <dgm:prSet/>
      <dgm:spPr/>
      <dgm:t>
        <a:bodyPr/>
        <a:lstStyle/>
        <a:p>
          <a:endParaRPr lang="en-US"/>
        </a:p>
      </dgm:t>
    </dgm:pt>
    <dgm:pt modelId="{3DD9A55A-9C20-E546-851B-8582C561623F}" type="sibTrans" cxnId="{F2264F25-56FD-C84B-ACC2-458CDBDE49B6}">
      <dgm:prSet/>
      <dgm:spPr/>
      <dgm:t>
        <a:bodyPr/>
        <a:lstStyle/>
        <a:p>
          <a:endParaRPr lang="en-US"/>
        </a:p>
      </dgm:t>
    </dgm:pt>
    <dgm:pt modelId="{AB7F4BB7-5041-4B4A-A879-E5111AE9497D}">
      <dgm:prSet/>
      <dgm:spPr/>
      <dgm:t>
        <a:bodyPr/>
        <a:lstStyle/>
        <a:p>
          <a:r>
            <a:rPr lang="en-AU" b="0" i="0"/>
            <a:t>Matter</a:t>
          </a:r>
          <a:endParaRPr lang="en-AU"/>
        </a:p>
      </dgm:t>
    </dgm:pt>
    <dgm:pt modelId="{D1A38BC8-52EA-5B41-ABF7-7D3AF1BFC320}" type="sibTrans" cxnId="{4B94B622-7BCE-0E42-BF83-9184B040F6F7}">
      <dgm:prSet/>
      <dgm:spPr/>
      <dgm:t>
        <a:bodyPr/>
        <a:lstStyle/>
        <a:p>
          <a:endParaRPr lang="en-US"/>
        </a:p>
      </dgm:t>
    </dgm:pt>
    <dgm:pt modelId="{F6371060-328F-4648-A40C-9D921D18DDBC}" type="parTrans" cxnId="{4B94B622-7BCE-0E42-BF83-9184B040F6F7}">
      <dgm:prSet/>
      <dgm:spPr/>
      <dgm:t>
        <a:bodyPr/>
        <a:lstStyle/>
        <a:p>
          <a:endParaRPr lang="en-US"/>
        </a:p>
      </dgm:t>
    </dgm:pt>
    <dgm:pt modelId="{9340A2B0-3599-264F-8353-8BF1546CF5D1}">
      <dgm:prSet custT="1"/>
      <dgm:spPr/>
      <dgm:t>
        <a:bodyPr/>
        <a:lstStyle/>
        <a:p>
          <a:pPr>
            <a:lnSpc>
              <a:spcPct val="100000"/>
            </a:lnSpc>
          </a:pPr>
          <a:r>
            <a:rPr lang="en-AU" sz="2000" b="0" i="0">
              <a:solidFill>
                <a:schemeClr val="tx2">
                  <a:lumMod val="50000"/>
                </a:schemeClr>
              </a:solidFill>
            </a:rPr>
            <a:t>Anything pertaining to the speaker’s </a:t>
          </a:r>
          <a:r>
            <a:rPr lang="en-AU" sz="2000" b="1" i="0">
              <a:solidFill>
                <a:schemeClr val="tx2">
                  <a:lumMod val="50000"/>
                </a:schemeClr>
              </a:solidFill>
            </a:rPr>
            <a:t>presentation</a:t>
          </a:r>
          <a:r>
            <a:rPr lang="en-AU" sz="2000" b="0" i="0">
              <a:solidFill>
                <a:schemeClr val="tx2">
                  <a:lumMod val="50000"/>
                </a:schemeClr>
              </a:solidFill>
            </a:rPr>
            <a:t> </a:t>
          </a:r>
          <a:r>
            <a:rPr lang="en-AU" sz="2000" b="1" i="0">
              <a:solidFill>
                <a:schemeClr val="tx2">
                  <a:lumMod val="50000"/>
                </a:schemeClr>
              </a:solidFill>
            </a:rPr>
            <a:t>style</a:t>
          </a:r>
          <a:r>
            <a:rPr lang="en-AU" sz="2000" b="0" i="0">
              <a:solidFill>
                <a:schemeClr val="tx2">
                  <a:lumMod val="50000"/>
                </a:schemeClr>
              </a:solidFill>
            </a:rPr>
            <a:t> and </a:t>
          </a:r>
          <a:r>
            <a:rPr lang="en-AU" sz="2000" b="1" i="0">
              <a:solidFill>
                <a:schemeClr val="tx2">
                  <a:lumMod val="50000"/>
                </a:schemeClr>
              </a:solidFill>
            </a:rPr>
            <a:t>mannerisms</a:t>
          </a:r>
          <a:r>
            <a:rPr lang="en-AU" sz="2000" b="0" i="0">
              <a:solidFill>
                <a:schemeClr val="tx2">
                  <a:lumMod val="50000"/>
                </a:schemeClr>
              </a:solidFill>
            </a:rPr>
            <a:t> – gesture, tone, pace, etc.</a:t>
          </a:r>
          <a:endParaRPr lang="en-AU" sz="2000">
            <a:solidFill>
              <a:schemeClr val="tx2">
                <a:lumMod val="50000"/>
              </a:schemeClr>
            </a:solidFill>
          </a:endParaRPr>
        </a:p>
      </dgm:t>
    </dgm:pt>
    <dgm:pt modelId="{5EF95FC7-8064-6849-8697-8EEF8893EC9C}" type="sibTrans" cxnId="{4A7F562F-CC41-4545-95F0-CAE047D583CB}">
      <dgm:prSet/>
      <dgm:spPr/>
      <dgm:t>
        <a:bodyPr/>
        <a:lstStyle/>
        <a:p>
          <a:endParaRPr lang="en-US"/>
        </a:p>
      </dgm:t>
    </dgm:pt>
    <dgm:pt modelId="{BD6F89C2-110B-F74A-A241-70B4210552A0}" type="parTrans" cxnId="{4A7F562F-CC41-4545-95F0-CAE047D583CB}">
      <dgm:prSet/>
      <dgm:spPr/>
      <dgm:t>
        <a:bodyPr/>
        <a:lstStyle/>
        <a:p>
          <a:endParaRPr lang="en-US"/>
        </a:p>
      </dgm:t>
    </dgm:pt>
    <dgm:pt modelId="{9FCF7C9A-2DD6-4C47-A23A-415766DB806D}">
      <dgm:prSet custT="1"/>
      <dgm:spPr/>
      <dgm:t>
        <a:bodyPr/>
        <a:lstStyle/>
        <a:p>
          <a:pPr>
            <a:lnSpc>
              <a:spcPct val="100000"/>
            </a:lnSpc>
          </a:pPr>
          <a:r>
            <a:rPr lang="en-AU" sz="2000" b="1" i="0">
              <a:solidFill>
                <a:schemeClr val="tx2">
                  <a:lumMod val="50000"/>
                </a:schemeClr>
              </a:solidFill>
            </a:rPr>
            <a:t>Personal</a:t>
          </a:r>
          <a:r>
            <a:rPr lang="en-AU" sz="2000" b="0" i="0">
              <a:solidFill>
                <a:schemeClr val="tx2">
                  <a:lumMod val="50000"/>
                </a:schemeClr>
              </a:solidFill>
            </a:rPr>
            <a:t> </a:t>
          </a:r>
          <a:r>
            <a:rPr lang="en-AU" sz="2000" b="1" i="0">
              <a:solidFill>
                <a:schemeClr val="tx2">
                  <a:lumMod val="50000"/>
                </a:schemeClr>
              </a:solidFill>
            </a:rPr>
            <a:t>presentation</a:t>
          </a:r>
          <a:r>
            <a:rPr lang="en-AU" sz="2000" b="0" i="0">
              <a:solidFill>
                <a:schemeClr val="tx2">
                  <a:lumMod val="50000"/>
                </a:schemeClr>
              </a:solidFill>
            </a:rPr>
            <a:t>* </a:t>
          </a:r>
          <a:endParaRPr lang="en-AU" sz="2000">
            <a:solidFill>
              <a:schemeClr val="tx2">
                <a:lumMod val="50000"/>
              </a:schemeClr>
            </a:solidFill>
          </a:endParaRPr>
        </a:p>
      </dgm:t>
    </dgm:pt>
    <dgm:pt modelId="{C27422F3-0E94-2C4B-B417-F6A7B024280C}" type="sibTrans" cxnId="{6CB1E1C9-0305-A54A-AE31-FE39F11F1C19}">
      <dgm:prSet/>
      <dgm:spPr/>
      <dgm:t>
        <a:bodyPr/>
        <a:lstStyle/>
        <a:p>
          <a:endParaRPr lang="en-US"/>
        </a:p>
      </dgm:t>
    </dgm:pt>
    <dgm:pt modelId="{B737F2A8-DF2F-8A48-9839-FE01399D7331}" type="parTrans" cxnId="{6CB1E1C9-0305-A54A-AE31-FE39F11F1C19}">
      <dgm:prSet/>
      <dgm:spPr/>
      <dgm:t>
        <a:bodyPr/>
        <a:lstStyle/>
        <a:p>
          <a:endParaRPr lang="en-US"/>
        </a:p>
      </dgm:t>
    </dgm:pt>
    <dgm:pt modelId="{97B3C32F-7B34-D044-BF77-1D7F9E67B1C3}">
      <dgm:prSet custT="1"/>
      <dgm:spPr/>
      <dgm:t>
        <a:bodyPr/>
        <a:lstStyle/>
        <a:p>
          <a:pPr>
            <a:lnSpc>
              <a:spcPct val="100000"/>
            </a:lnSpc>
          </a:pPr>
          <a:r>
            <a:rPr lang="en-AU" sz="2000" b="1" i="0">
              <a:solidFill>
                <a:schemeClr val="tx2">
                  <a:lumMod val="50000"/>
                </a:schemeClr>
              </a:solidFill>
            </a:rPr>
            <a:t>Teamwork</a:t>
          </a:r>
          <a:r>
            <a:rPr lang="en-AU" sz="2000" b="0" i="0">
              <a:solidFill>
                <a:schemeClr val="tx2">
                  <a:lumMod val="50000"/>
                </a:schemeClr>
              </a:solidFill>
            </a:rPr>
            <a:t> </a:t>
          </a:r>
          <a:endParaRPr lang="en-AU" sz="2000">
            <a:solidFill>
              <a:schemeClr val="tx2">
                <a:lumMod val="50000"/>
              </a:schemeClr>
            </a:solidFill>
          </a:endParaRPr>
        </a:p>
      </dgm:t>
    </dgm:pt>
    <dgm:pt modelId="{DDB1BC83-0826-AB4E-BA28-3BBB34BCD33C}" type="sibTrans" cxnId="{C83847B5-7E4E-F044-BA52-4B5BF50EB9F9}">
      <dgm:prSet/>
      <dgm:spPr/>
      <dgm:t>
        <a:bodyPr/>
        <a:lstStyle/>
        <a:p>
          <a:endParaRPr lang="en-US"/>
        </a:p>
      </dgm:t>
    </dgm:pt>
    <dgm:pt modelId="{599A2AED-896A-AC47-A332-56D4D5090AE7}" type="parTrans" cxnId="{C83847B5-7E4E-F044-BA52-4B5BF50EB9F9}">
      <dgm:prSet/>
      <dgm:spPr/>
      <dgm:t>
        <a:bodyPr/>
        <a:lstStyle/>
        <a:p>
          <a:endParaRPr lang="en-US"/>
        </a:p>
      </dgm:t>
    </dgm:pt>
    <dgm:pt modelId="{3591A64D-7902-B848-AA4E-70BBDBD79FE7}">
      <dgm:prSet custT="1"/>
      <dgm:spPr/>
      <dgm:t>
        <a:bodyPr/>
        <a:lstStyle/>
        <a:p>
          <a:pPr>
            <a:lnSpc>
              <a:spcPct val="100000"/>
            </a:lnSpc>
          </a:pPr>
          <a:r>
            <a:rPr lang="en-AU" sz="2000" b="1" i="0">
              <a:solidFill>
                <a:schemeClr val="tx2">
                  <a:lumMod val="50000"/>
                </a:schemeClr>
              </a:solidFill>
            </a:rPr>
            <a:t>Sportsmanship</a:t>
          </a:r>
          <a:r>
            <a:rPr lang="en-AU" sz="2000" b="0" i="0">
              <a:solidFill>
                <a:schemeClr val="tx2">
                  <a:lumMod val="50000"/>
                </a:schemeClr>
              </a:solidFill>
            </a:rPr>
            <a:t> </a:t>
          </a:r>
          <a:endParaRPr lang="en-AU" sz="2000">
            <a:solidFill>
              <a:schemeClr val="tx2">
                <a:lumMod val="50000"/>
              </a:schemeClr>
            </a:solidFill>
          </a:endParaRPr>
        </a:p>
      </dgm:t>
    </dgm:pt>
    <dgm:pt modelId="{76196DA8-B2C3-B748-AFE6-A1690081D32A}" type="sibTrans" cxnId="{EDF11742-D213-844B-BC69-374E5C328DD4}">
      <dgm:prSet/>
      <dgm:spPr/>
      <dgm:t>
        <a:bodyPr/>
        <a:lstStyle/>
        <a:p>
          <a:endParaRPr lang="en-US"/>
        </a:p>
      </dgm:t>
    </dgm:pt>
    <dgm:pt modelId="{2CCD5630-4439-C34F-88CF-F1F5C52330D0}" type="parTrans" cxnId="{EDF11742-D213-844B-BC69-374E5C328DD4}">
      <dgm:prSet/>
      <dgm:spPr/>
      <dgm:t>
        <a:bodyPr/>
        <a:lstStyle/>
        <a:p>
          <a:endParaRPr lang="en-US"/>
        </a:p>
      </dgm:t>
    </dgm:pt>
    <dgm:pt modelId="{401EC57A-20A4-D94A-994E-874FD56F56B7}">
      <dgm:prSet custT="1"/>
      <dgm:spPr/>
      <dgm:t>
        <a:bodyPr/>
        <a:lstStyle/>
        <a:p>
          <a:pPr>
            <a:lnSpc>
              <a:spcPct val="100000"/>
            </a:lnSpc>
          </a:pPr>
          <a:r>
            <a:rPr lang="en-AU" sz="2000" b="1" i="0">
              <a:solidFill>
                <a:schemeClr val="tx2">
                  <a:lumMod val="50000"/>
                </a:schemeClr>
              </a:solidFill>
            </a:rPr>
            <a:t>Conduct</a:t>
          </a:r>
          <a:endParaRPr lang="en-AU" sz="2000" b="1">
            <a:solidFill>
              <a:schemeClr val="tx2">
                <a:lumMod val="50000"/>
              </a:schemeClr>
            </a:solidFill>
          </a:endParaRPr>
        </a:p>
      </dgm:t>
    </dgm:pt>
    <dgm:pt modelId="{0904B0E9-7AC1-9240-B727-EC021E94EC11}" type="sibTrans" cxnId="{D313DF1C-3FB4-D941-999C-A4F3A7A2DF03}">
      <dgm:prSet/>
      <dgm:spPr/>
      <dgm:t>
        <a:bodyPr/>
        <a:lstStyle/>
        <a:p>
          <a:endParaRPr lang="en-US"/>
        </a:p>
      </dgm:t>
    </dgm:pt>
    <dgm:pt modelId="{B98550FE-67D4-A145-B8FE-64F68E612734}" type="parTrans" cxnId="{D313DF1C-3FB4-D941-999C-A4F3A7A2DF03}">
      <dgm:prSet/>
      <dgm:spPr/>
      <dgm:t>
        <a:bodyPr/>
        <a:lstStyle/>
        <a:p>
          <a:endParaRPr lang="en-US"/>
        </a:p>
      </dgm:t>
    </dgm:pt>
    <dgm:pt modelId="{5EDDEBC7-E6B8-884C-A17E-38D4F2657DCF}">
      <dgm:prSet custT="1"/>
      <dgm:spPr/>
      <dgm:t>
        <a:bodyPr/>
        <a:lstStyle/>
        <a:p>
          <a:pPr>
            <a:lnSpc>
              <a:spcPct val="100000"/>
            </a:lnSpc>
          </a:pPr>
          <a:r>
            <a:rPr lang="en-AU" sz="2000" b="0" i="0">
              <a:solidFill>
                <a:schemeClr val="tx2">
                  <a:lumMod val="50000"/>
                </a:schemeClr>
              </a:solidFill>
            </a:rPr>
            <a:t>Use of appropriately formal </a:t>
          </a:r>
          <a:r>
            <a:rPr lang="en-AU" sz="2000" b="1" i="0">
              <a:solidFill>
                <a:schemeClr val="tx2">
                  <a:lumMod val="50000"/>
                </a:schemeClr>
              </a:solidFill>
            </a:rPr>
            <a:t>language</a:t>
          </a:r>
          <a:r>
            <a:rPr lang="en-AU" sz="2000" b="0" i="0">
              <a:solidFill>
                <a:schemeClr val="tx2">
                  <a:lumMod val="50000"/>
                </a:schemeClr>
              </a:solidFill>
            </a:rPr>
            <a:t> </a:t>
          </a:r>
          <a:endParaRPr lang="en-AU" sz="2000">
            <a:solidFill>
              <a:schemeClr val="tx2">
                <a:lumMod val="50000"/>
              </a:schemeClr>
            </a:solidFill>
          </a:endParaRPr>
        </a:p>
      </dgm:t>
    </dgm:pt>
    <dgm:pt modelId="{F4F82C02-9091-2548-8861-E7353204EA02}" type="sibTrans" cxnId="{DAFD10D1-3153-4140-B12B-A7152B83CD73}">
      <dgm:prSet/>
      <dgm:spPr/>
      <dgm:t>
        <a:bodyPr/>
        <a:lstStyle/>
        <a:p>
          <a:endParaRPr lang="en-US"/>
        </a:p>
      </dgm:t>
    </dgm:pt>
    <dgm:pt modelId="{234752CE-EDCE-534E-B5C7-394EB200FE4F}" type="parTrans" cxnId="{DAFD10D1-3153-4140-B12B-A7152B83CD73}">
      <dgm:prSet/>
      <dgm:spPr/>
      <dgm:t>
        <a:bodyPr/>
        <a:lstStyle/>
        <a:p>
          <a:endParaRPr lang="en-US"/>
        </a:p>
      </dgm:t>
    </dgm:pt>
    <dgm:pt modelId="{B83DE191-FD8D-6248-AC0E-9E70EA17C364}" type="pres">
      <dgm:prSet presAssocID="{391BE69C-AFE7-3A41-BD06-D3EEDECCD7E2}" presName="Name0" presStyleCnt="0">
        <dgm:presLayoutVars>
          <dgm:dir/>
          <dgm:animLvl val="lvl"/>
          <dgm:resizeHandles val="exact"/>
        </dgm:presLayoutVars>
      </dgm:prSet>
      <dgm:spPr/>
    </dgm:pt>
    <dgm:pt modelId="{D82084C4-9134-8546-A01B-E4D7CF198B2C}" type="pres">
      <dgm:prSet presAssocID="{AB7F4BB7-5041-4B4A-A879-E5111AE9497D}" presName="composite" presStyleCnt="0"/>
      <dgm:spPr/>
    </dgm:pt>
    <dgm:pt modelId="{52ED6909-6366-AB4E-AE74-6A51A1F45C71}" type="pres">
      <dgm:prSet presAssocID="{AB7F4BB7-5041-4B4A-A879-E5111AE9497D}" presName="parTx" presStyleLbl="alignNode1" presStyleIdx="0" presStyleCnt="3">
        <dgm:presLayoutVars>
          <dgm:chMax val="0"/>
          <dgm:chPref val="0"/>
          <dgm:bulletEnabled val="1"/>
        </dgm:presLayoutVars>
      </dgm:prSet>
      <dgm:spPr/>
    </dgm:pt>
    <dgm:pt modelId="{6B2C120A-B09D-B846-9023-DF911557DAE4}" type="pres">
      <dgm:prSet presAssocID="{AB7F4BB7-5041-4B4A-A879-E5111AE9497D}" presName="desTx" presStyleLbl="alignAccFollowNode1" presStyleIdx="0" presStyleCnt="3" custScaleY="104579" custLinFactNeighborX="-103" custLinFactNeighborY="17984">
        <dgm:presLayoutVars>
          <dgm:bulletEnabled val="1"/>
        </dgm:presLayoutVars>
      </dgm:prSet>
      <dgm:spPr/>
    </dgm:pt>
    <dgm:pt modelId="{BA3E5B2A-DECB-7E48-8875-A2CA310246F0}" type="pres">
      <dgm:prSet presAssocID="{D1A38BC8-52EA-5B41-ABF7-7D3AF1BFC320}" presName="space" presStyleCnt="0"/>
      <dgm:spPr/>
    </dgm:pt>
    <dgm:pt modelId="{92346BCE-CE27-1D48-AD91-7CCBEB7FAFC1}" type="pres">
      <dgm:prSet presAssocID="{04E9732F-5F0B-8741-A206-299EA9540ED2}" presName="composite" presStyleCnt="0"/>
      <dgm:spPr/>
    </dgm:pt>
    <dgm:pt modelId="{F42CA763-12CC-1F40-A646-B19B663046A7}" type="pres">
      <dgm:prSet presAssocID="{04E9732F-5F0B-8741-A206-299EA9540ED2}" presName="parTx" presStyleLbl="alignNode1" presStyleIdx="1" presStyleCnt="3">
        <dgm:presLayoutVars>
          <dgm:chMax val="0"/>
          <dgm:chPref val="0"/>
          <dgm:bulletEnabled val="1"/>
        </dgm:presLayoutVars>
      </dgm:prSet>
      <dgm:spPr/>
    </dgm:pt>
    <dgm:pt modelId="{F8C5DB9C-CB29-084B-A33E-366D6EE4742F}" type="pres">
      <dgm:prSet presAssocID="{04E9732F-5F0B-8741-A206-299EA9540ED2}" presName="desTx" presStyleLbl="alignAccFollowNode1" presStyleIdx="1" presStyleCnt="3" custScaleY="104579" custLinFactNeighborX="-103" custLinFactNeighborY="17984">
        <dgm:presLayoutVars>
          <dgm:bulletEnabled val="1"/>
        </dgm:presLayoutVars>
      </dgm:prSet>
      <dgm:spPr/>
    </dgm:pt>
    <dgm:pt modelId="{5D211D6B-CA8E-8E40-9EBC-12DB9FC46E0F}" type="pres">
      <dgm:prSet presAssocID="{0F7D9DD7-35A0-A14F-81AE-F9B963AA63A4}" presName="space" presStyleCnt="0"/>
      <dgm:spPr/>
    </dgm:pt>
    <dgm:pt modelId="{DBED49F9-9CBD-1449-93AF-E4E67BAE1F44}" type="pres">
      <dgm:prSet presAssocID="{02EF3F7E-D837-304F-BE07-D087EB77E150}" presName="composite" presStyleCnt="0"/>
      <dgm:spPr/>
    </dgm:pt>
    <dgm:pt modelId="{C018BE6E-8084-FD4A-B9D4-694A370A3032}" type="pres">
      <dgm:prSet presAssocID="{02EF3F7E-D837-304F-BE07-D087EB77E150}" presName="parTx" presStyleLbl="alignNode1" presStyleIdx="2" presStyleCnt="3">
        <dgm:presLayoutVars>
          <dgm:chMax val="0"/>
          <dgm:chPref val="0"/>
          <dgm:bulletEnabled val="1"/>
        </dgm:presLayoutVars>
      </dgm:prSet>
      <dgm:spPr/>
    </dgm:pt>
    <dgm:pt modelId="{EF69416A-A0FD-0149-833D-EF80A6B147B4}" type="pres">
      <dgm:prSet presAssocID="{02EF3F7E-D837-304F-BE07-D087EB77E150}" presName="desTx" presStyleLbl="alignAccFollowNode1" presStyleIdx="2" presStyleCnt="3" custScaleY="104579" custLinFactNeighborX="-103" custLinFactNeighborY="17984">
        <dgm:presLayoutVars>
          <dgm:bulletEnabled val="1"/>
        </dgm:presLayoutVars>
      </dgm:prSet>
      <dgm:spPr/>
    </dgm:pt>
  </dgm:ptLst>
  <dgm:cxnLst>
    <dgm:cxn modelId="{A3B23800-1C7B-0845-9BC0-029AC3485B16}" type="presOf" srcId="{406FC491-35EA-0341-9E68-4D1E4070D365}" destId="{6B2C120A-B09D-B846-9023-DF911557DAE4}" srcOrd="0" destOrd="4" presId="urn:microsoft.com/office/officeart/2005/8/layout/hList1"/>
    <dgm:cxn modelId="{D88BE906-8EE2-204F-9433-6A2A0C32AC92}" srcId="{02EF3F7E-D837-304F-BE07-D087EB77E150}" destId="{1D79CF68-F0BC-0740-98A2-237F3EF1CD86}" srcOrd="1" destOrd="0" parTransId="{C1FE3637-A927-7547-9978-31697D16E013}" sibTransId="{2898ADFB-0756-A840-A082-45465CC006DB}"/>
    <dgm:cxn modelId="{8B19AC0A-CDF0-7840-BADD-9D945DDB6059}" type="presOf" srcId="{98F79CD6-9236-0247-8C5D-5F370AA81A4E}" destId="{6B2C120A-B09D-B846-9023-DF911557DAE4}" srcOrd="0" destOrd="2" presId="urn:microsoft.com/office/officeart/2005/8/layout/hList1"/>
    <dgm:cxn modelId="{6A12C20B-8B6C-0444-BE22-DCDE36051F14}" type="presOf" srcId="{1D79CF68-F0BC-0740-98A2-237F3EF1CD86}" destId="{EF69416A-A0FD-0149-833D-EF80A6B147B4}" srcOrd="0" destOrd="1" presId="urn:microsoft.com/office/officeart/2005/8/layout/hList1"/>
    <dgm:cxn modelId="{EA5BC41C-FBE6-C74F-A491-2F8D003E2537}" type="presOf" srcId="{D68DB245-1E15-154B-BE88-2A5F745908B8}" destId="{EF69416A-A0FD-0149-833D-EF80A6B147B4}" srcOrd="0" destOrd="0" presId="urn:microsoft.com/office/officeart/2005/8/layout/hList1"/>
    <dgm:cxn modelId="{D313DF1C-3FB4-D941-999C-A4F3A7A2DF03}" srcId="{04E9732F-5F0B-8741-A206-299EA9540ED2}" destId="{401EC57A-20A4-D94A-994E-874FD56F56B7}" srcOrd="4" destOrd="0" parTransId="{B98550FE-67D4-A145-B8FE-64F68E612734}" sibTransId="{0904B0E9-7AC1-9240-B727-EC021E94EC11}"/>
    <dgm:cxn modelId="{4B94B622-7BCE-0E42-BF83-9184B040F6F7}" srcId="{391BE69C-AFE7-3A41-BD06-D3EEDECCD7E2}" destId="{AB7F4BB7-5041-4B4A-A879-E5111AE9497D}" srcOrd="0" destOrd="0" parTransId="{F6371060-328F-4648-A40C-9D921D18DDBC}" sibTransId="{D1A38BC8-52EA-5B41-ABF7-7D3AF1BFC320}"/>
    <dgm:cxn modelId="{F2264F25-56FD-C84B-ACC2-458CDBDE49B6}" srcId="{02EF3F7E-D837-304F-BE07-D087EB77E150}" destId="{D7007DEB-ACFE-CD41-B091-8377C6219EE3}" srcOrd="5" destOrd="0" parTransId="{34BDEAEE-EAE1-8E4F-8DE4-B0E60DE62223}" sibTransId="{3DD9A55A-9C20-E546-851B-8582C561623F}"/>
    <dgm:cxn modelId="{4A7F562F-CC41-4545-95F0-CAE047D583CB}" srcId="{04E9732F-5F0B-8741-A206-299EA9540ED2}" destId="{9340A2B0-3599-264F-8353-8BF1546CF5D1}" srcOrd="0" destOrd="0" parTransId="{BD6F89C2-110B-F74A-A241-70B4210552A0}" sibTransId="{5EF95FC7-8064-6849-8697-8EEF8893EC9C}"/>
    <dgm:cxn modelId="{72122532-EEB0-7749-B33F-C5B4513324E1}" srcId="{391BE69C-AFE7-3A41-BD06-D3EEDECCD7E2}" destId="{04E9732F-5F0B-8741-A206-299EA9540ED2}" srcOrd="1" destOrd="0" parTransId="{4202E81F-0390-134A-A0E7-E4A83DFC13E4}" sibTransId="{0F7D9DD7-35A0-A14F-81AE-F9B963AA63A4}"/>
    <dgm:cxn modelId="{31314133-E092-B742-8D03-969C784E3AFE}" type="presOf" srcId="{4EB170E2-393F-064A-97A8-E36C4B57650F}" destId="{EF69416A-A0FD-0149-833D-EF80A6B147B4}" srcOrd="0" destOrd="4" presId="urn:microsoft.com/office/officeart/2005/8/layout/hList1"/>
    <dgm:cxn modelId="{92017536-3E06-4443-917E-860C7C994E2C}" srcId="{AB7F4BB7-5041-4B4A-A879-E5111AE9497D}" destId="{703670D5-0EB9-AD49-AE1C-9B718996B96F}" srcOrd="1" destOrd="0" parTransId="{7D02BDC1-C93C-E34E-AB0B-930D82E8917E}" sibTransId="{2B49C31A-A163-1447-9BF0-68847C48A81B}"/>
    <dgm:cxn modelId="{EDF11742-D213-844B-BC69-374E5C328DD4}" srcId="{04E9732F-5F0B-8741-A206-299EA9540ED2}" destId="{3591A64D-7902-B848-AA4E-70BBDBD79FE7}" srcOrd="3" destOrd="0" parTransId="{2CCD5630-4439-C34F-88CF-F1F5C52330D0}" sibTransId="{76196DA8-B2C3-B748-AFE6-A1690081D32A}"/>
    <dgm:cxn modelId="{2A631F43-DE5C-DE47-8389-FB624323DF1B}" type="presOf" srcId="{703670D5-0EB9-AD49-AE1C-9B718996B96F}" destId="{6B2C120A-B09D-B846-9023-DF911557DAE4}" srcOrd="0" destOrd="1" presId="urn:microsoft.com/office/officeart/2005/8/layout/hList1"/>
    <dgm:cxn modelId="{A4E6DF6B-EB14-EC49-8C98-CD818512E95A}" srcId="{AB7F4BB7-5041-4B4A-A879-E5111AE9497D}" destId="{5219E74F-0031-7446-B251-5C9FD1968824}" srcOrd="3" destOrd="0" parTransId="{A1DA666C-56CA-1843-A385-95B6EB08882E}" sibTransId="{850E9B3F-B05A-6F47-AA8A-76E89591A2FC}"/>
    <dgm:cxn modelId="{44479250-2412-CC47-A051-7CB48A10BECB}" srcId="{AB7F4BB7-5041-4B4A-A879-E5111AE9497D}" destId="{406FC491-35EA-0341-9E68-4D1E4070D365}" srcOrd="4" destOrd="0" parTransId="{B2875AD2-3DC9-F048-A67B-29424C1404F7}" sibTransId="{DCB27545-ACCE-DE4F-ADFE-BB0F73C58426}"/>
    <dgm:cxn modelId="{F2E91D74-92AF-B742-B247-8E47278BEB1D}" type="presOf" srcId="{5219E74F-0031-7446-B251-5C9FD1968824}" destId="{6B2C120A-B09D-B846-9023-DF911557DAE4}" srcOrd="0" destOrd="3" presId="urn:microsoft.com/office/officeart/2005/8/layout/hList1"/>
    <dgm:cxn modelId="{9F47BA7B-1ABF-F04B-A173-BD1C6190E42B}" srcId="{02EF3F7E-D837-304F-BE07-D087EB77E150}" destId="{D68DB245-1E15-154B-BE88-2A5F745908B8}" srcOrd="0" destOrd="0" parTransId="{4ED07DD6-52C2-1242-B3A3-115AA27B1ADB}" sibTransId="{A848535D-EDE7-B04F-A0D8-0DD0FAE6C9E1}"/>
    <dgm:cxn modelId="{BEB55C8C-3DE7-8C46-94A1-34D1916CFE5C}" type="presOf" srcId="{02EF3F7E-D837-304F-BE07-D087EB77E150}" destId="{C018BE6E-8084-FD4A-B9D4-694A370A3032}" srcOrd="0" destOrd="0" presId="urn:microsoft.com/office/officeart/2005/8/layout/hList1"/>
    <dgm:cxn modelId="{4364BD91-9C3D-8B44-8B36-89D85ED3B2F4}" srcId="{02EF3F7E-D837-304F-BE07-D087EB77E150}" destId="{79FE21FE-7631-EC43-B9D9-3CF98C975BBF}" srcOrd="3" destOrd="0" parTransId="{CFE69D1C-1B1A-5E4D-8B9D-639F99D339BB}" sibTransId="{01309E37-1A92-8C48-BD73-85482B0FBE0D}"/>
    <dgm:cxn modelId="{BAD3BC92-9149-D64C-BB40-BF1A7DC5D8E9}" type="presOf" srcId="{D7007DEB-ACFE-CD41-B091-8377C6219EE3}" destId="{EF69416A-A0FD-0149-833D-EF80A6B147B4}" srcOrd="0" destOrd="5" presId="urn:microsoft.com/office/officeart/2005/8/layout/hList1"/>
    <dgm:cxn modelId="{B9FABD97-0218-2B43-94E2-BA9F8FDBB748}" srcId="{02EF3F7E-D837-304F-BE07-D087EB77E150}" destId="{4EB170E2-393F-064A-97A8-E36C4B57650F}" srcOrd="4" destOrd="0" parTransId="{D17D1584-0181-524B-A533-0CD3EC69AF5B}" sibTransId="{A4BA2D6E-A095-F740-BC31-F9136EAABDD1}"/>
    <dgm:cxn modelId="{FF75DA9C-7F00-5049-8BF6-AED0AE6C8EBF}" srcId="{391BE69C-AFE7-3A41-BD06-D3EEDECCD7E2}" destId="{02EF3F7E-D837-304F-BE07-D087EB77E150}" srcOrd="2" destOrd="0" parTransId="{E28268ED-AC21-3144-A5B9-7A3E3DF9D263}" sibTransId="{5EE66C82-14AD-B447-8F2E-7D0364D7952D}"/>
    <dgm:cxn modelId="{2453B7A2-BFD9-B444-B3D7-569CA10F1724}" type="presOf" srcId="{28B5EE73-C895-4641-9BC6-53CEEF60D053}" destId="{EF69416A-A0FD-0149-833D-EF80A6B147B4}" srcOrd="0" destOrd="2" presId="urn:microsoft.com/office/officeart/2005/8/layout/hList1"/>
    <dgm:cxn modelId="{3D6B8AA9-7BDC-0D44-B4CC-5DACD2FFD863}" type="presOf" srcId="{3B576224-8A37-EC4E-AE48-9C88B85E3E92}" destId="{6B2C120A-B09D-B846-9023-DF911557DAE4}" srcOrd="0" destOrd="0" presId="urn:microsoft.com/office/officeart/2005/8/layout/hList1"/>
    <dgm:cxn modelId="{66E2B3AD-F324-EE4A-82AA-C8CC4ADF42AF}" srcId="{AB7F4BB7-5041-4B4A-A879-E5111AE9497D}" destId="{98F79CD6-9236-0247-8C5D-5F370AA81A4E}" srcOrd="2" destOrd="0" parTransId="{9E82D832-168C-744F-8BB9-450711C07208}" sibTransId="{6B63D775-7D5C-B04C-8828-ABEB156B1555}"/>
    <dgm:cxn modelId="{66C4E6AE-175B-AE49-B182-69715D191CA6}" type="presOf" srcId="{B9417DFB-B22B-074C-8272-610DFFED622E}" destId="{6B2C120A-B09D-B846-9023-DF911557DAE4}" srcOrd="0" destOrd="5" presId="urn:microsoft.com/office/officeart/2005/8/layout/hList1"/>
    <dgm:cxn modelId="{036758B1-636A-2547-8961-9E639520C3E6}" srcId="{AB7F4BB7-5041-4B4A-A879-E5111AE9497D}" destId="{3B576224-8A37-EC4E-AE48-9C88B85E3E92}" srcOrd="0" destOrd="0" parTransId="{86E7F1D3-3F37-2147-94BD-729958E4B934}" sibTransId="{4664798F-2488-EB44-96B8-0B2FA1AA1CDE}"/>
    <dgm:cxn modelId="{7D98EBB1-D2C6-5748-95A1-768D85D1D263}" type="presOf" srcId="{5EDDEBC7-E6B8-884C-A17E-38D4F2657DCF}" destId="{F8C5DB9C-CB29-084B-A33E-366D6EE4742F}" srcOrd="0" destOrd="5" presId="urn:microsoft.com/office/officeart/2005/8/layout/hList1"/>
    <dgm:cxn modelId="{BBF41DB4-F3E8-704C-9826-A9D00838F30E}" type="presOf" srcId="{04E9732F-5F0B-8741-A206-299EA9540ED2}" destId="{F42CA763-12CC-1F40-A646-B19B663046A7}" srcOrd="0" destOrd="0" presId="urn:microsoft.com/office/officeart/2005/8/layout/hList1"/>
    <dgm:cxn modelId="{C83847B5-7E4E-F044-BA52-4B5BF50EB9F9}" srcId="{04E9732F-5F0B-8741-A206-299EA9540ED2}" destId="{97B3C32F-7B34-D044-BF77-1D7F9E67B1C3}" srcOrd="2" destOrd="0" parTransId="{599A2AED-896A-AC47-A332-56D4D5090AE7}" sibTransId="{DDB1BC83-0826-AB4E-BA28-3BBB34BCD33C}"/>
    <dgm:cxn modelId="{C30005B8-9714-6548-A161-590A35F5A108}" type="presOf" srcId="{9340A2B0-3599-264F-8353-8BF1546CF5D1}" destId="{F8C5DB9C-CB29-084B-A33E-366D6EE4742F}" srcOrd="0" destOrd="0" presId="urn:microsoft.com/office/officeart/2005/8/layout/hList1"/>
    <dgm:cxn modelId="{AE825BB9-87C0-C94A-A93F-60A28E2DA5E1}" type="presOf" srcId="{9FCF7C9A-2DD6-4C47-A23A-415766DB806D}" destId="{F8C5DB9C-CB29-084B-A33E-366D6EE4742F}" srcOrd="0" destOrd="1" presId="urn:microsoft.com/office/officeart/2005/8/layout/hList1"/>
    <dgm:cxn modelId="{9DCE8AC9-73B3-1D4E-86FB-70297E1397CD}" srcId="{AB7F4BB7-5041-4B4A-A879-E5111AE9497D}" destId="{B9417DFB-B22B-074C-8272-610DFFED622E}" srcOrd="5" destOrd="0" parTransId="{53E3ECC9-EBA9-9441-B30E-54614F55E6C4}" sibTransId="{57D99365-7066-3A46-9EFF-4C79EAD3E9FF}"/>
    <dgm:cxn modelId="{6CB1E1C9-0305-A54A-AE31-FE39F11F1C19}" srcId="{04E9732F-5F0B-8741-A206-299EA9540ED2}" destId="{9FCF7C9A-2DD6-4C47-A23A-415766DB806D}" srcOrd="1" destOrd="0" parTransId="{B737F2A8-DF2F-8A48-9839-FE01399D7331}" sibTransId="{C27422F3-0E94-2C4B-B417-F6A7B024280C}"/>
    <dgm:cxn modelId="{DA3BF8CB-F23A-F842-9824-86A6E57B2FF8}" type="presOf" srcId="{79FE21FE-7631-EC43-B9D9-3CF98C975BBF}" destId="{EF69416A-A0FD-0149-833D-EF80A6B147B4}" srcOrd="0" destOrd="3" presId="urn:microsoft.com/office/officeart/2005/8/layout/hList1"/>
    <dgm:cxn modelId="{DAFD10D1-3153-4140-B12B-A7152B83CD73}" srcId="{04E9732F-5F0B-8741-A206-299EA9540ED2}" destId="{5EDDEBC7-E6B8-884C-A17E-38D4F2657DCF}" srcOrd="5" destOrd="0" parTransId="{234752CE-EDCE-534E-B5C7-394EB200FE4F}" sibTransId="{F4F82C02-9091-2548-8861-E7353204EA02}"/>
    <dgm:cxn modelId="{FD1A1CD1-407C-0B49-8429-4DDE16B702F5}" type="presOf" srcId="{AB7F4BB7-5041-4B4A-A879-E5111AE9497D}" destId="{52ED6909-6366-AB4E-AE74-6A51A1F45C71}" srcOrd="0" destOrd="0" presId="urn:microsoft.com/office/officeart/2005/8/layout/hList1"/>
    <dgm:cxn modelId="{9158C0DA-2108-F14A-8665-37ED6AD661AF}" srcId="{02EF3F7E-D837-304F-BE07-D087EB77E150}" destId="{28B5EE73-C895-4641-9BC6-53CEEF60D053}" srcOrd="2" destOrd="0" parTransId="{82894B0A-DEB9-A34F-8143-49EDA495623F}" sibTransId="{6826F5D2-B3BF-EB42-B04C-860E933DEC5D}"/>
    <dgm:cxn modelId="{9E67EAE1-9DD1-4B44-B150-D09191BF238F}" type="presOf" srcId="{401EC57A-20A4-D94A-994E-874FD56F56B7}" destId="{F8C5DB9C-CB29-084B-A33E-366D6EE4742F}" srcOrd="0" destOrd="4" presId="urn:microsoft.com/office/officeart/2005/8/layout/hList1"/>
    <dgm:cxn modelId="{E375C7E4-700D-0A4A-9914-A472A4DF791E}" type="presOf" srcId="{97B3C32F-7B34-D044-BF77-1D7F9E67B1C3}" destId="{F8C5DB9C-CB29-084B-A33E-366D6EE4742F}" srcOrd="0" destOrd="2" presId="urn:microsoft.com/office/officeart/2005/8/layout/hList1"/>
    <dgm:cxn modelId="{F9D19FF0-D7C8-B548-B4D6-5E378D2E7357}" type="presOf" srcId="{3591A64D-7902-B848-AA4E-70BBDBD79FE7}" destId="{F8C5DB9C-CB29-084B-A33E-366D6EE4742F}" srcOrd="0" destOrd="3" presId="urn:microsoft.com/office/officeart/2005/8/layout/hList1"/>
    <dgm:cxn modelId="{CD05ADF5-F977-7E41-973C-19B3BD249FCD}" type="presOf" srcId="{391BE69C-AFE7-3A41-BD06-D3EEDECCD7E2}" destId="{B83DE191-FD8D-6248-AC0E-9E70EA17C364}" srcOrd="0" destOrd="0" presId="urn:microsoft.com/office/officeart/2005/8/layout/hList1"/>
    <dgm:cxn modelId="{5C520059-74D2-6F40-8E72-7006F3F6E361}" type="presParOf" srcId="{B83DE191-FD8D-6248-AC0E-9E70EA17C364}" destId="{D82084C4-9134-8546-A01B-E4D7CF198B2C}" srcOrd="0" destOrd="0" presId="urn:microsoft.com/office/officeart/2005/8/layout/hList1"/>
    <dgm:cxn modelId="{CA002BE2-23A2-FE40-BBCD-F25C40336E8E}" type="presParOf" srcId="{D82084C4-9134-8546-A01B-E4D7CF198B2C}" destId="{52ED6909-6366-AB4E-AE74-6A51A1F45C71}" srcOrd="0" destOrd="0" presId="urn:microsoft.com/office/officeart/2005/8/layout/hList1"/>
    <dgm:cxn modelId="{5F409E24-6BE2-B742-9DF5-C375BBB2E5B7}" type="presParOf" srcId="{D82084C4-9134-8546-A01B-E4D7CF198B2C}" destId="{6B2C120A-B09D-B846-9023-DF911557DAE4}" srcOrd="1" destOrd="0" presId="urn:microsoft.com/office/officeart/2005/8/layout/hList1"/>
    <dgm:cxn modelId="{7D01012D-D96C-BC45-9F4D-F4AD1813B0A5}" type="presParOf" srcId="{B83DE191-FD8D-6248-AC0E-9E70EA17C364}" destId="{BA3E5B2A-DECB-7E48-8875-A2CA310246F0}" srcOrd="1" destOrd="0" presId="urn:microsoft.com/office/officeart/2005/8/layout/hList1"/>
    <dgm:cxn modelId="{B845905B-C46D-4B40-BEE9-5BF8D2673B5B}" type="presParOf" srcId="{B83DE191-FD8D-6248-AC0E-9E70EA17C364}" destId="{92346BCE-CE27-1D48-AD91-7CCBEB7FAFC1}" srcOrd="2" destOrd="0" presId="urn:microsoft.com/office/officeart/2005/8/layout/hList1"/>
    <dgm:cxn modelId="{1F9B2F53-F8A3-FC4D-8501-68EB3B9CFF42}" type="presParOf" srcId="{92346BCE-CE27-1D48-AD91-7CCBEB7FAFC1}" destId="{F42CA763-12CC-1F40-A646-B19B663046A7}" srcOrd="0" destOrd="0" presId="urn:microsoft.com/office/officeart/2005/8/layout/hList1"/>
    <dgm:cxn modelId="{5FC3C018-5091-5B4A-AF75-900D03F4EBA6}" type="presParOf" srcId="{92346BCE-CE27-1D48-AD91-7CCBEB7FAFC1}" destId="{F8C5DB9C-CB29-084B-A33E-366D6EE4742F}" srcOrd="1" destOrd="0" presId="urn:microsoft.com/office/officeart/2005/8/layout/hList1"/>
    <dgm:cxn modelId="{90BCCD53-CAAF-BA41-8EC6-07CA71784DEC}" type="presParOf" srcId="{B83DE191-FD8D-6248-AC0E-9E70EA17C364}" destId="{5D211D6B-CA8E-8E40-9EBC-12DB9FC46E0F}" srcOrd="3" destOrd="0" presId="urn:microsoft.com/office/officeart/2005/8/layout/hList1"/>
    <dgm:cxn modelId="{DF091454-A3C3-3142-B413-1690558C0D2C}" type="presParOf" srcId="{B83DE191-FD8D-6248-AC0E-9E70EA17C364}" destId="{DBED49F9-9CBD-1449-93AF-E4E67BAE1F44}" srcOrd="4" destOrd="0" presId="urn:microsoft.com/office/officeart/2005/8/layout/hList1"/>
    <dgm:cxn modelId="{FC2608A5-CE23-B240-9787-3871A32BEF53}" type="presParOf" srcId="{DBED49F9-9CBD-1449-93AF-E4E67BAE1F44}" destId="{C018BE6E-8084-FD4A-B9D4-694A370A3032}" srcOrd="0" destOrd="0" presId="urn:microsoft.com/office/officeart/2005/8/layout/hList1"/>
    <dgm:cxn modelId="{21D445D0-C6AF-2940-BC99-EBC7A3E272D3}" type="presParOf" srcId="{DBED49F9-9CBD-1449-93AF-E4E67BAE1F44}" destId="{EF69416A-A0FD-0149-833D-EF80A6B147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5BA919-0D71-4306-ADF5-8A29167CD63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0FC2A60-4853-475F-B4C1-61C3FE76DC3E}">
      <dgm:prSet custT="1"/>
      <dgm:spPr/>
      <dgm:t>
        <a:bodyPr/>
        <a:lstStyle/>
        <a:p>
          <a:pPr>
            <a:lnSpc>
              <a:spcPct val="100000"/>
            </a:lnSpc>
          </a:pPr>
          <a:r>
            <a:rPr lang="en-AU" sz="1500" b="1"/>
            <a:t>P – </a:t>
          </a:r>
          <a:r>
            <a:rPr lang="en-AU" sz="1500"/>
            <a:t>point – state your point (argument - not just a statement of fact) </a:t>
          </a:r>
          <a:endParaRPr lang="en-US" sz="1500"/>
        </a:p>
      </dgm:t>
    </dgm:pt>
    <dgm:pt modelId="{4CC73237-A1D9-4C67-9974-50C1BDDCBB2A}" type="parTrans" cxnId="{5C680C3C-038C-4B62-87FC-8D9EEDF7A378}">
      <dgm:prSet/>
      <dgm:spPr/>
      <dgm:t>
        <a:bodyPr/>
        <a:lstStyle/>
        <a:p>
          <a:endParaRPr lang="en-US" sz="1500"/>
        </a:p>
      </dgm:t>
    </dgm:pt>
    <dgm:pt modelId="{F863A2E8-772B-4F16-8E55-7D5DF02B9EC1}" type="sibTrans" cxnId="{5C680C3C-038C-4B62-87FC-8D9EEDF7A378}">
      <dgm:prSet/>
      <dgm:spPr/>
      <dgm:t>
        <a:bodyPr/>
        <a:lstStyle/>
        <a:p>
          <a:endParaRPr lang="en-US" sz="1500"/>
        </a:p>
      </dgm:t>
    </dgm:pt>
    <dgm:pt modelId="{95B51779-A669-4868-B328-93304D79A9BA}">
      <dgm:prSet custT="1"/>
      <dgm:spPr/>
      <dgm:t>
        <a:bodyPr/>
        <a:lstStyle/>
        <a:p>
          <a:pPr>
            <a:lnSpc>
              <a:spcPct val="100000"/>
            </a:lnSpc>
          </a:pPr>
          <a:r>
            <a:rPr lang="en-AU" sz="1500" b="1"/>
            <a:t>E – </a:t>
          </a:r>
          <a:r>
            <a:rPr lang="en-AU" sz="1500"/>
            <a:t>explain or elaborate (explain your argument and why it is valid) </a:t>
          </a:r>
          <a:endParaRPr lang="en-US" sz="1500"/>
        </a:p>
      </dgm:t>
    </dgm:pt>
    <dgm:pt modelId="{258EAB43-1EF7-402A-B8EA-10E1D30C5414}" type="parTrans" cxnId="{1B15650E-8ED9-427C-8704-DD3029F368B7}">
      <dgm:prSet/>
      <dgm:spPr/>
      <dgm:t>
        <a:bodyPr/>
        <a:lstStyle/>
        <a:p>
          <a:endParaRPr lang="en-US" sz="1500"/>
        </a:p>
      </dgm:t>
    </dgm:pt>
    <dgm:pt modelId="{24B909C1-008F-4BE4-83D3-D70CA9ECE589}" type="sibTrans" cxnId="{1B15650E-8ED9-427C-8704-DD3029F368B7}">
      <dgm:prSet/>
      <dgm:spPr/>
      <dgm:t>
        <a:bodyPr/>
        <a:lstStyle/>
        <a:p>
          <a:endParaRPr lang="en-US" sz="1500"/>
        </a:p>
      </dgm:t>
    </dgm:pt>
    <dgm:pt modelId="{C531D624-0A7D-4370-B189-D3FD89493B83}">
      <dgm:prSet custT="1"/>
      <dgm:spPr/>
      <dgm:t>
        <a:bodyPr/>
        <a:lstStyle/>
        <a:p>
          <a:pPr>
            <a:lnSpc>
              <a:spcPct val="100000"/>
            </a:lnSpc>
          </a:pPr>
          <a:r>
            <a:rPr lang="en-AU" sz="1500" b="1"/>
            <a:t>E – </a:t>
          </a:r>
          <a:r>
            <a:rPr lang="en-AU" sz="1500"/>
            <a:t>evidence or examples (use evidence or examples to support your arguments e.g. NAPLAN when talking about school examinations)</a:t>
          </a:r>
          <a:endParaRPr lang="en-US" sz="1500"/>
        </a:p>
      </dgm:t>
    </dgm:pt>
    <dgm:pt modelId="{D1F0BAD4-9165-4696-AF42-78FBDB8D672D}" type="parTrans" cxnId="{A901F3F0-AE10-4027-A234-45DF41C6FAD7}">
      <dgm:prSet/>
      <dgm:spPr/>
      <dgm:t>
        <a:bodyPr/>
        <a:lstStyle/>
        <a:p>
          <a:endParaRPr lang="en-US" sz="1500"/>
        </a:p>
      </dgm:t>
    </dgm:pt>
    <dgm:pt modelId="{F0008463-090D-4FBB-886E-78D1296A24E3}" type="sibTrans" cxnId="{A901F3F0-AE10-4027-A234-45DF41C6FAD7}">
      <dgm:prSet/>
      <dgm:spPr/>
      <dgm:t>
        <a:bodyPr/>
        <a:lstStyle/>
        <a:p>
          <a:endParaRPr lang="en-US" sz="1500"/>
        </a:p>
      </dgm:t>
    </dgm:pt>
    <dgm:pt modelId="{AE8F4EA9-F8B0-4134-844C-63558787DED4}">
      <dgm:prSet custT="1"/>
      <dgm:spPr/>
      <dgm:t>
        <a:bodyPr/>
        <a:lstStyle/>
        <a:p>
          <a:pPr>
            <a:lnSpc>
              <a:spcPct val="100000"/>
            </a:lnSpc>
          </a:pPr>
          <a:r>
            <a:rPr lang="en-AU" sz="1500" b="1"/>
            <a:t>L – </a:t>
          </a:r>
          <a:r>
            <a:rPr lang="en-AU" sz="1500"/>
            <a:t>link (link back to the topic! Tell the audience </a:t>
          </a:r>
          <a:r>
            <a:rPr lang="en-AU" sz="1500" i="1"/>
            <a:t>why </a:t>
          </a:r>
          <a:r>
            <a:rPr lang="en-AU" sz="1500"/>
            <a:t>and </a:t>
          </a:r>
          <a:r>
            <a:rPr lang="en-AU" sz="1500" i="1"/>
            <a:t>how </a:t>
          </a:r>
          <a:r>
            <a:rPr lang="en-AU" sz="1500"/>
            <a:t>your point goes to prove your argument) </a:t>
          </a:r>
          <a:endParaRPr lang="en-US" sz="1500"/>
        </a:p>
      </dgm:t>
    </dgm:pt>
    <dgm:pt modelId="{93C7F363-89F3-4242-919E-8FA3FA38CBEB}" type="parTrans" cxnId="{5872C1E1-F2B3-4C59-9893-B84FE11EE723}">
      <dgm:prSet/>
      <dgm:spPr/>
      <dgm:t>
        <a:bodyPr/>
        <a:lstStyle/>
        <a:p>
          <a:endParaRPr lang="en-US" sz="1500"/>
        </a:p>
      </dgm:t>
    </dgm:pt>
    <dgm:pt modelId="{86BAB748-4D1F-4B92-887A-CE848689A98C}" type="sibTrans" cxnId="{5872C1E1-F2B3-4C59-9893-B84FE11EE723}">
      <dgm:prSet/>
      <dgm:spPr/>
      <dgm:t>
        <a:bodyPr/>
        <a:lstStyle/>
        <a:p>
          <a:endParaRPr lang="en-US" sz="1500"/>
        </a:p>
      </dgm:t>
    </dgm:pt>
    <dgm:pt modelId="{480BA8F6-633A-4794-AA1B-4159E775432B}" type="pres">
      <dgm:prSet presAssocID="{5E5BA919-0D71-4306-ADF5-8A29167CD633}" presName="root" presStyleCnt="0">
        <dgm:presLayoutVars>
          <dgm:dir/>
          <dgm:resizeHandles val="exact"/>
        </dgm:presLayoutVars>
      </dgm:prSet>
      <dgm:spPr/>
    </dgm:pt>
    <dgm:pt modelId="{5FB3A9DA-30AB-42F4-8CE4-4405E2199E37}" type="pres">
      <dgm:prSet presAssocID="{40FC2A60-4853-475F-B4C1-61C3FE76DC3E}" presName="compNode" presStyleCnt="0"/>
      <dgm:spPr/>
    </dgm:pt>
    <dgm:pt modelId="{31BC90D4-5E76-479B-A86D-4D7A65ADC664}" type="pres">
      <dgm:prSet presAssocID="{40FC2A60-4853-475F-B4C1-61C3FE76DC3E}" presName="bgRect" presStyleLbl="bgShp" presStyleIdx="0" presStyleCnt="4"/>
      <dgm:spPr/>
    </dgm:pt>
    <dgm:pt modelId="{BF1F641D-AFD4-4514-97EC-211DC81288C1}" type="pres">
      <dgm:prSet presAssocID="{40FC2A60-4853-475F-B4C1-61C3FE76DC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Quotation Mark"/>
        </a:ext>
      </dgm:extLst>
    </dgm:pt>
    <dgm:pt modelId="{48188867-CF1A-437F-9850-F477EA1461C0}" type="pres">
      <dgm:prSet presAssocID="{40FC2A60-4853-475F-B4C1-61C3FE76DC3E}" presName="spaceRect" presStyleCnt="0"/>
      <dgm:spPr/>
    </dgm:pt>
    <dgm:pt modelId="{D3D318E7-62B5-4EC4-B779-083926944F2F}" type="pres">
      <dgm:prSet presAssocID="{40FC2A60-4853-475F-B4C1-61C3FE76DC3E}" presName="parTx" presStyleLbl="revTx" presStyleIdx="0" presStyleCnt="4">
        <dgm:presLayoutVars>
          <dgm:chMax val="0"/>
          <dgm:chPref val="0"/>
        </dgm:presLayoutVars>
      </dgm:prSet>
      <dgm:spPr/>
    </dgm:pt>
    <dgm:pt modelId="{6D9AC03B-7874-4AA5-B0D8-91DAA3C68643}" type="pres">
      <dgm:prSet presAssocID="{F863A2E8-772B-4F16-8E55-7D5DF02B9EC1}" presName="sibTrans" presStyleCnt="0"/>
      <dgm:spPr/>
    </dgm:pt>
    <dgm:pt modelId="{D4902D8F-599F-47E0-B2C5-60218E553523}" type="pres">
      <dgm:prSet presAssocID="{95B51779-A669-4868-B328-93304D79A9BA}" presName="compNode" presStyleCnt="0"/>
      <dgm:spPr/>
    </dgm:pt>
    <dgm:pt modelId="{62C2BD6A-BF0A-46A8-8481-BA6D7AF9DCC1}" type="pres">
      <dgm:prSet presAssocID="{95B51779-A669-4868-B328-93304D79A9BA}" presName="bgRect" presStyleLbl="bgShp" presStyleIdx="1" presStyleCnt="4"/>
      <dgm:spPr/>
    </dgm:pt>
    <dgm:pt modelId="{6A0B6FD5-EA82-47D8-8C5A-43A6973D18CB}" type="pres">
      <dgm:prSet presAssocID="{95B51779-A669-4868-B328-93304D79A9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61B50903-2AD0-4DCA-B089-2F93E2BDAC41}" type="pres">
      <dgm:prSet presAssocID="{95B51779-A669-4868-B328-93304D79A9BA}" presName="spaceRect" presStyleCnt="0"/>
      <dgm:spPr/>
    </dgm:pt>
    <dgm:pt modelId="{CD7603EF-5671-4777-B039-76D7861E8681}" type="pres">
      <dgm:prSet presAssocID="{95B51779-A669-4868-B328-93304D79A9BA}" presName="parTx" presStyleLbl="revTx" presStyleIdx="1" presStyleCnt="4">
        <dgm:presLayoutVars>
          <dgm:chMax val="0"/>
          <dgm:chPref val="0"/>
        </dgm:presLayoutVars>
      </dgm:prSet>
      <dgm:spPr/>
    </dgm:pt>
    <dgm:pt modelId="{4CF66CCD-9EC2-4A33-8A0A-73487BD4C7F6}" type="pres">
      <dgm:prSet presAssocID="{24B909C1-008F-4BE4-83D3-D70CA9ECE589}" presName="sibTrans" presStyleCnt="0"/>
      <dgm:spPr/>
    </dgm:pt>
    <dgm:pt modelId="{5ABEF8AE-02D2-4555-81D0-8D5A657ACEAB}" type="pres">
      <dgm:prSet presAssocID="{C531D624-0A7D-4370-B189-D3FD89493B83}" presName="compNode" presStyleCnt="0"/>
      <dgm:spPr/>
    </dgm:pt>
    <dgm:pt modelId="{C5190DA7-D90C-427E-BC38-B555DD5063AC}" type="pres">
      <dgm:prSet presAssocID="{C531D624-0A7D-4370-B189-D3FD89493B83}" presName="bgRect" presStyleLbl="bgShp" presStyleIdx="2" presStyleCnt="4"/>
      <dgm:spPr/>
    </dgm:pt>
    <dgm:pt modelId="{4709F372-2FD7-47DF-8A85-E4420615480C}" type="pres">
      <dgm:prSet presAssocID="{C531D624-0A7D-4370-B189-D3FD89493B8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EB7AFD04-71B5-4F84-8070-7163662C08A8}" type="pres">
      <dgm:prSet presAssocID="{C531D624-0A7D-4370-B189-D3FD89493B83}" presName="spaceRect" presStyleCnt="0"/>
      <dgm:spPr/>
    </dgm:pt>
    <dgm:pt modelId="{525FA0E0-6C68-4266-B9A6-B35D3C7BD545}" type="pres">
      <dgm:prSet presAssocID="{C531D624-0A7D-4370-B189-D3FD89493B83}" presName="parTx" presStyleLbl="revTx" presStyleIdx="2" presStyleCnt="4">
        <dgm:presLayoutVars>
          <dgm:chMax val="0"/>
          <dgm:chPref val="0"/>
        </dgm:presLayoutVars>
      </dgm:prSet>
      <dgm:spPr/>
    </dgm:pt>
    <dgm:pt modelId="{F2139F9B-FE2A-4E6C-AA76-14E099DC5F1C}" type="pres">
      <dgm:prSet presAssocID="{F0008463-090D-4FBB-886E-78D1296A24E3}" presName="sibTrans" presStyleCnt="0"/>
      <dgm:spPr/>
    </dgm:pt>
    <dgm:pt modelId="{7318914E-AECD-4CAF-9B99-0AC037D0244B}" type="pres">
      <dgm:prSet presAssocID="{AE8F4EA9-F8B0-4134-844C-63558787DED4}" presName="compNode" presStyleCnt="0"/>
      <dgm:spPr/>
    </dgm:pt>
    <dgm:pt modelId="{5555D1F5-2221-40CD-9CDC-0EE6514FE91A}" type="pres">
      <dgm:prSet presAssocID="{AE8F4EA9-F8B0-4134-844C-63558787DED4}" presName="bgRect" presStyleLbl="bgShp" presStyleIdx="3" presStyleCnt="4"/>
      <dgm:spPr/>
    </dgm:pt>
    <dgm:pt modelId="{99FE3A20-9D21-44C6-9999-EAFAA9C39AE3}" type="pres">
      <dgm:prSet presAssocID="{AE8F4EA9-F8B0-4134-844C-63558787DE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k"/>
        </a:ext>
      </dgm:extLst>
    </dgm:pt>
    <dgm:pt modelId="{35C4843C-AB30-48F1-992A-CF0E539F254F}" type="pres">
      <dgm:prSet presAssocID="{AE8F4EA9-F8B0-4134-844C-63558787DED4}" presName="spaceRect" presStyleCnt="0"/>
      <dgm:spPr/>
    </dgm:pt>
    <dgm:pt modelId="{9D4B1CCF-9297-436F-88F9-4D9C8EBFDFBD}" type="pres">
      <dgm:prSet presAssocID="{AE8F4EA9-F8B0-4134-844C-63558787DED4}" presName="parTx" presStyleLbl="revTx" presStyleIdx="3" presStyleCnt="4">
        <dgm:presLayoutVars>
          <dgm:chMax val="0"/>
          <dgm:chPref val="0"/>
        </dgm:presLayoutVars>
      </dgm:prSet>
      <dgm:spPr/>
    </dgm:pt>
  </dgm:ptLst>
  <dgm:cxnLst>
    <dgm:cxn modelId="{2ABE3F0D-20E1-4853-865F-5B2C9A1B5A30}" type="presOf" srcId="{C531D624-0A7D-4370-B189-D3FD89493B83}" destId="{525FA0E0-6C68-4266-B9A6-B35D3C7BD545}" srcOrd="0" destOrd="0" presId="urn:microsoft.com/office/officeart/2018/2/layout/IconVerticalSolidList"/>
    <dgm:cxn modelId="{767D5C0D-3452-4C52-BCFD-568E9F774351}" type="presOf" srcId="{AE8F4EA9-F8B0-4134-844C-63558787DED4}" destId="{9D4B1CCF-9297-436F-88F9-4D9C8EBFDFBD}" srcOrd="0" destOrd="0" presId="urn:microsoft.com/office/officeart/2018/2/layout/IconVerticalSolidList"/>
    <dgm:cxn modelId="{1B15650E-8ED9-427C-8704-DD3029F368B7}" srcId="{5E5BA919-0D71-4306-ADF5-8A29167CD633}" destId="{95B51779-A669-4868-B328-93304D79A9BA}" srcOrd="1" destOrd="0" parTransId="{258EAB43-1EF7-402A-B8EA-10E1D30C5414}" sibTransId="{24B909C1-008F-4BE4-83D3-D70CA9ECE589}"/>
    <dgm:cxn modelId="{7072A031-C245-4597-9A7E-0ABB0AE71260}" type="presOf" srcId="{95B51779-A669-4868-B328-93304D79A9BA}" destId="{CD7603EF-5671-4777-B039-76D7861E8681}" srcOrd="0" destOrd="0" presId="urn:microsoft.com/office/officeart/2018/2/layout/IconVerticalSolidList"/>
    <dgm:cxn modelId="{5C680C3C-038C-4B62-87FC-8D9EEDF7A378}" srcId="{5E5BA919-0D71-4306-ADF5-8A29167CD633}" destId="{40FC2A60-4853-475F-B4C1-61C3FE76DC3E}" srcOrd="0" destOrd="0" parTransId="{4CC73237-A1D9-4C67-9974-50C1BDDCBB2A}" sibTransId="{F863A2E8-772B-4F16-8E55-7D5DF02B9EC1}"/>
    <dgm:cxn modelId="{A634566D-6E32-4073-A35A-6FEC987AC709}" type="presOf" srcId="{5E5BA919-0D71-4306-ADF5-8A29167CD633}" destId="{480BA8F6-633A-4794-AA1B-4159E775432B}" srcOrd="0" destOrd="0" presId="urn:microsoft.com/office/officeart/2018/2/layout/IconVerticalSolidList"/>
    <dgm:cxn modelId="{E0630CCA-0481-4A4A-BF7F-6E68E44F06E6}" type="presOf" srcId="{40FC2A60-4853-475F-B4C1-61C3FE76DC3E}" destId="{D3D318E7-62B5-4EC4-B779-083926944F2F}" srcOrd="0" destOrd="0" presId="urn:microsoft.com/office/officeart/2018/2/layout/IconVerticalSolidList"/>
    <dgm:cxn modelId="{5872C1E1-F2B3-4C59-9893-B84FE11EE723}" srcId="{5E5BA919-0D71-4306-ADF5-8A29167CD633}" destId="{AE8F4EA9-F8B0-4134-844C-63558787DED4}" srcOrd="3" destOrd="0" parTransId="{93C7F363-89F3-4242-919E-8FA3FA38CBEB}" sibTransId="{86BAB748-4D1F-4B92-887A-CE848689A98C}"/>
    <dgm:cxn modelId="{A901F3F0-AE10-4027-A234-45DF41C6FAD7}" srcId="{5E5BA919-0D71-4306-ADF5-8A29167CD633}" destId="{C531D624-0A7D-4370-B189-D3FD89493B83}" srcOrd="2" destOrd="0" parTransId="{D1F0BAD4-9165-4696-AF42-78FBDB8D672D}" sibTransId="{F0008463-090D-4FBB-886E-78D1296A24E3}"/>
    <dgm:cxn modelId="{2B42DB5F-0A60-4661-94E5-48572FACCDEE}" type="presParOf" srcId="{480BA8F6-633A-4794-AA1B-4159E775432B}" destId="{5FB3A9DA-30AB-42F4-8CE4-4405E2199E37}" srcOrd="0" destOrd="0" presId="urn:microsoft.com/office/officeart/2018/2/layout/IconVerticalSolidList"/>
    <dgm:cxn modelId="{83FAA459-8809-425D-8E8F-BA270825A897}" type="presParOf" srcId="{5FB3A9DA-30AB-42F4-8CE4-4405E2199E37}" destId="{31BC90D4-5E76-479B-A86D-4D7A65ADC664}" srcOrd="0" destOrd="0" presId="urn:microsoft.com/office/officeart/2018/2/layout/IconVerticalSolidList"/>
    <dgm:cxn modelId="{0A5544C3-6C17-455E-9949-7D8183E1218C}" type="presParOf" srcId="{5FB3A9DA-30AB-42F4-8CE4-4405E2199E37}" destId="{BF1F641D-AFD4-4514-97EC-211DC81288C1}" srcOrd="1" destOrd="0" presId="urn:microsoft.com/office/officeart/2018/2/layout/IconVerticalSolidList"/>
    <dgm:cxn modelId="{F06BBCDD-D98B-4120-B681-E8CA50DFAD0D}" type="presParOf" srcId="{5FB3A9DA-30AB-42F4-8CE4-4405E2199E37}" destId="{48188867-CF1A-437F-9850-F477EA1461C0}" srcOrd="2" destOrd="0" presId="urn:microsoft.com/office/officeart/2018/2/layout/IconVerticalSolidList"/>
    <dgm:cxn modelId="{2271D4F1-4C05-4BE9-8F76-291C84F4FD58}" type="presParOf" srcId="{5FB3A9DA-30AB-42F4-8CE4-4405E2199E37}" destId="{D3D318E7-62B5-4EC4-B779-083926944F2F}" srcOrd="3" destOrd="0" presId="urn:microsoft.com/office/officeart/2018/2/layout/IconVerticalSolidList"/>
    <dgm:cxn modelId="{FFA46611-7000-4C8B-8EEF-A5149599919B}" type="presParOf" srcId="{480BA8F6-633A-4794-AA1B-4159E775432B}" destId="{6D9AC03B-7874-4AA5-B0D8-91DAA3C68643}" srcOrd="1" destOrd="0" presId="urn:microsoft.com/office/officeart/2018/2/layout/IconVerticalSolidList"/>
    <dgm:cxn modelId="{709A8F6E-0200-4C0F-B6E9-C6C758DE4F24}" type="presParOf" srcId="{480BA8F6-633A-4794-AA1B-4159E775432B}" destId="{D4902D8F-599F-47E0-B2C5-60218E553523}" srcOrd="2" destOrd="0" presId="urn:microsoft.com/office/officeart/2018/2/layout/IconVerticalSolidList"/>
    <dgm:cxn modelId="{9B3A3266-15AE-455D-B086-3DE5E475FEF4}" type="presParOf" srcId="{D4902D8F-599F-47E0-B2C5-60218E553523}" destId="{62C2BD6A-BF0A-46A8-8481-BA6D7AF9DCC1}" srcOrd="0" destOrd="0" presId="urn:microsoft.com/office/officeart/2018/2/layout/IconVerticalSolidList"/>
    <dgm:cxn modelId="{52A1CD76-19DF-4B2B-8C85-5C1A7241968C}" type="presParOf" srcId="{D4902D8F-599F-47E0-B2C5-60218E553523}" destId="{6A0B6FD5-EA82-47D8-8C5A-43A6973D18CB}" srcOrd="1" destOrd="0" presId="urn:microsoft.com/office/officeart/2018/2/layout/IconVerticalSolidList"/>
    <dgm:cxn modelId="{CE008440-11F7-4AD6-993C-2C4B4AC1D17F}" type="presParOf" srcId="{D4902D8F-599F-47E0-B2C5-60218E553523}" destId="{61B50903-2AD0-4DCA-B089-2F93E2BDAC41}" srcOrd="2" destOrd="0" presId="urn:microsoft.com/office/officeart/2018/2/layout/IconVerticalSolidList"/>
    <dgm:cxn modelId="{188317CE-601F-4BCE-9DD6-30F58753FBF5}" type="presParOf" srcId="{D4902D8F-599F-47E0-B2C5-60218E553523}" destId="{CD7603EF-5671-4777-B039-76D7861E8681}" srcOrd="3" destOrd="0" presId="urn:microsoft.com/office/officeart/2018/2/layout/IconVerticalSolidList"/>
    <dgm:cxn modelId="{58A2E222-344B-4B05-97C0-C02D5699AC00}" type="presParOf" srcId="{480BA8F6-633A-4794-AA1B-4159E775432B}" destId="{4CF66CCD-9EC2-4A33-8A0A-73487BD4C7F6}" srcOrd="3" destOrd="0" presId="urn:microsoft.com/office/officeart/2018/2/layout/IconVerticalSolidList"/>
    <dgm:cxn modelId="{46D8A9F6-7950-4D72-92D6-02B1CD4BF779}" type="presParOf" srcId="{480BA8F6-633A-4794-AA1B-4159E775432B}" destId="{5ABEF8AE-02D2-4555-81D0-8D5A657ACEAB}" srcOrd="4" destOrd="0" presId="urn:microsoft.com/office/officeart/2018/2/layout/IconVerticalSolidList"/>
    <dgm:cxn modelId="{E95DAAC4-02DC-40B8-92EA-A0E7207E983B}" type="presParOf" srcId="{5ABEF8AE-02D2-4555-81D0-8D5A657ACEAB}" destId="{C5190DA7-D90C-427E-BC38-B555DD5063AC}" srcOrd="0" destOrd="0" presId="urn:microsoft.com/office/officeart/2018/2/layout/IconVerticalSolidList"/>
    <dgm:cxn modelId="{B571FEE5-16C7-4260-A253-7D95133BC179}" type="presParOf" srcId="{5ABEF8AE-02D2-4555-81D0-8D5A657ACEAB}" destId="{4709F372-2FD7-47DF-8A85-E4420615480C}" srcOrd="1" destOrd="0" presId="urn:microsoft.com/office/officeart/2018/2/layout/IconVerticalSolidList"/>
    <dgm:cxn modelId="{09E768F3-94C3-4E57-AD44-8F76F4EBCA27}" type="presParOf" srcId="{5ABEF8AE-02D2-4555-81D0-8D5A657ACEAB}" destId="{EB7AFD04-71B5-4F84-8070-7163662C08A8}" srcOrd="2" destOrd="0" presId="urn:microsoft.com/office/officeart/2018/2/layout/IconVerticalSolidList"/>
    <dgm:cxn modelId="{6B919A8F-1EDC-44A7-890D-394E5FE446C6}" type="presParOf" srcId="{5ABEF8AE-02D2-4555-81D0-8D5A657ACEAB}" destId="{525FA0E0-6C68-4266-B9A6-B35D3C7BD545}" srcOrd="3" destOrd="0" presId="urn:microsoft.com/office/officeart/2018/2/layout/IconVerticalSolidList"/>
    <dgm:cxn modelId="{EA27D0CA-607C-4072-9C58-D87EB798D598}" type="presParOf" srcId="{480BA8F6-633A-4794-AA1B-4159E775432B}" destId="{F2139F9B-FE2A-4E6C-AA76-14E099DC5F1C}" srcOrd="5" destOrd="0" presId="urn:microsoft.com/office/officeart/2018/2/layout/IconVerticalSolidList"/>
    <dgm:cxn modelId="{8E639739-F03D-4D51-BA47-F5EE7A1C995D}" type="presParOf" srcId="{480BA8F6-633A-4794-AA1B-4159E775432B}" destId="{7318914E-AECD-4CAF-9B99-0AC037D0244B}" srcOrd="6" destOrd="0" presId="urn:microsoft.com/office/officeart/2018/2/layout/IconVerticalSolidList"/>
    <dgm:cxn modelId="{6AB5F675-D306-4EAF-BBD2-A420CE1A3B53}" type="presParOf" srcId="{7318914E-AECD-4CAF-9B99-0AC037D0244B}" destId="{5555D1F5-2221-40CD-9CDC-0EE6514FE91A}" srcOrd="0" destOrd="0" presId="urn:microsoft.com/office/officeart/2018/2/layout/IconVerticalSolidList"/>
    <dgm:cxn modelId="{700C4322-3454-49E8-9B7F-6464A2832F5F}" type="presParOf" srcId="{7318914E-AECD-4CAF-9B99-0AC037D0244B}" destId="{99FE3A20-9D21-44C6-9999-EAFAA9C39AE3}" srcOrd="1" destOrd="0" presId="urn:microsoft.com/office/officeart/2018/2/layout/IconVerticalSolidList"/>
    <dgm:cxn modelId="{EAD2C502-02C9-4E07-BDCC-E6A75848BB23}" type="presParOf" srcId="{7318914E-AECD-4CAF-9B99-0AC037D0244B}" destId="{35C4843C-AB30-48F1-992A-CF0E539F254F}" srcOrd="2" destOrd="0" presId="urn:microsoft.com/office/officeart/2018/2/layout/IconVerticalSolidList"/>
    <dgm:cxn modelId="{F9FAC8D2-20FF-4F87-ACA1-48343A9651B2}" type="presParOf" srcId="{7318914E-AECD-4CAF-9B99-0AC037D0244B}" destId="{9D4B1CCF-9297-436F-88F9-4D9C8EBFDF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7C91D38-B4DB-458C-8AE4-991BC329EA0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0558D38-AB4E-41DD-A94C-7D6D3C006BE9}">
      <dgm:prSet custT="1"/>
      <dgm:spPr/>
      <dgm:t>
        <a:bodyPr/>
        <a:lstStyle/>
        <a:p>
          <a:pPr>
            <a:lnSpc>
              <a:spcPct val="100000"/>
            </a:lnSpc>
          </a:pPr>
          <a:r>
            <a:rPr lang="en-US" sz="1600" b="1" i="1"/>
            <a:t>A summary statement of your overall argument – DO NOT use a cliche</a:t>
          </a:r>
          <a:endParaRPr lang="en-US" sz="1600"/>
        </a:p>
      </dgm:t>
    </dgm:pt>
    <dgm:pt modelId="{5DBEBD41-C580-4317-A7A2-71C5BF0FDAB9}" type="parTrans" cxnId="{8A2C8B76-3782-462D-B2D8-6060A9A26A15}">
      <dgm:prSet/>
      <dgm:spPr/>
      <dgm:t>
        <a:bodyPr/>
        <a:lstStyle/>
        <a:p>
          <a:endParaRPr lang="en-US" sz="1600"/>
        </a:p>
      </dgm:t>
    </dgm:pt>
    <dgm:pt modelId="{4A9028C6-4492-47FD-85ED-A7F66A732D7C}" type="sibTrans" cxnId="{8A2C8B76-3782-462D-B2D8-6060A9A26A15}">
      <dgm:prSet/>
      <dgm:spPr/>
      <dgm:t>
        <a:bodyPr/>
        <a:lstStyle/>
        <a:p>
          <a:endParaRPr lang="en-US" sz="1600"/>
        </a:p>
      </dgm:t>
    </dgm:pt>
    <dgm:pt modelId="{8BDA66A4-0039-437E-B357-7609A17389B5}">
      <dgm:prSet custT="1"/>
      <dgm:spPr/>
      <dgm:t>
        <a:bodyPr/>
        <a:lstStyle/>
        <a:p>
          <a:pPr>
            <a:lnSpc>
              <a:spcPct val="100000"/>
            </a:lnSpc>
          </a:pPr>
          <a:r>
            <a:rPr lang="en-US" sz="1600"/>
            <a:t>All team arguments must work to prove this</a:t>
          </a:r>
        </a:p>
      </dgm:t>
    </dgm:pt>
    <dgm:pt modelId="{E49DA604-E372-4847-B15D-758258ABB7DE}" type="parTrans" cxnId="{0773E95C-4A48-49DB-A6D1-BC05BD8DB2B2}">
      <dgm:prSet/>
      <dgm:spPr/>
      <dgm:t>
        <a:bodyPr/>
        <a:lstStyle/>
        <a:p>
          <a:endParaRPr lang="en-US" sz="1600"/>
        </a:p>
      </dgm:t>
    </dgm:pt>
    <dgm:pt modelId="{ADB2407C-F195-4222-B954-902A9643A3DD}" type="sibTrans" cxnId="{0773E95C-4A48-49DB-A6D1-BC05BD8DB2B2}">
      <dgm:prSet/>
      <dgm:spPr/>
      <dgm:t>
        <a:bodyPr/>
        <a:lstStyle/>
        <a:p>
          <a:endParaRPr lang="en-US" sz="1600"/>
        </a:p>
      </dgm:t>
    </dgm:pt>
    <dgm:pt modelId="{73C1BD7F-3A75-4A62-B530-B97FAB2B0990}">
      <dgm:prSet custT="1"/>
      <dgm:spPr/>
      <dgm:t>
        <a:bodyPr/>
        <a:lstStyle/>
        <a:p>
          <a:pPr>
            <a:lnSpc>
              <a:spcPct val="100000"/>
            </a:lnSpc>
          </a:pPr>
          <a:r>
            <a:rPr lang="en-US" sz="1600"/>
            <a:t>A winning team will have a strong case line that all team members have worked together to prove</a:t>
          </a:r>
        </a:p>
      </dgm:t>
    </dgm:pt>
    <dgm:pt modelId="{7EE34726-67D3-4F60-A5EF-0D570D908CD0}" type="parTrans" cxnId="{8DE82CDA-C3D7-442A-87E0-BADD4550040F}">
      <dgm:prSet/>
      <dgm:spPr/>
      <dgm:t>
        <a:bodyPr/>
        <a:lstStyle/>
        <a:p>
          <a:endParaRPr lang="en-US" sz="1600"/>
        </a:p>
      </dgm:t>
    </dgm:pt>
    <dgm:pt modelId="{FCBB24DD-9198-45C8-AF6F-BB8F677B8E12}" type="sibTrans" cxnId="{8DE82CDA-C3D7-442A-87E0-BADD4550040F}">
      <dgm:prSet/>
      <dgm:spPr/>
      <dgm:t>
        <a:bodyPr/>
        <a:lstStyle/>
        <a:p>
          <a:endParaRPr lang="en-US" sz="1600"/>
        </a:p>
      </dgm:t>
    </dgm:pt>
    <dgm:pt modelId="{5CAAA8A0-A8ED-4337-A9A8-8390C345F16A}">
      <dgm:prSet custT="1"/>
      <dgm:spPr/>
      <dgm:t>
        <a:bodyPr/>
        <a:lstStyle/>
        <a:p>
          <a:pPr>
            <a:lnSpc>
              <a:spcPct val="100000"/>
            </a:lnSpc>
          </a:pPr>
          <a:r>
            <a:rPr lang="en-US" sz="1600"/>
            <a:t>The case line should be tied to the speakers’ points</a:t>
          </a:r>
        </a:p>
      </dgm:t>
    </dgm:pt>
    <dgm:pt modelId="{8EF49A44-F371-4CBB-B03A-9FD5902C8FFC}" type="parTrans" cxnId="{493C50FB-C5C4-47B9-AB9B-3F4577CFE570}">
      <dgm:prSet/>
      <dgm:spPr/>
      <dgm:t>
        <a:bodyPr/>
        <a:lstStyle/>
        <a:p>
          <a:endParaRPr lang="en-US" sz="1600"/>
        </a:p>
      </dgm:t>
    </dgm:pt>
    <dgm:pt modelId="{38FF1080-7BD4-48D4-8C49-2BF568911C75}" type="sibTrans" cxnId="{493C50FB-C5C4-47B9-AB9B-3F4577CFE570}">
      <dgm:prSet/>
      <dgm:spPr/>
      <dgm:t>
        <a:bodyPr/>
        <a:lstStyle/>
        <a:p>
          <a:endParaRPr lang="en-US" sz="1600"/>
        </a:p>
      </dgm:t>
    </dgm:pt>
    <dgm:pt modelId="{724E8D49-1E8A-4646-AF0E-63AFB6985CA5}">
      <dgm:prSet custT="1"/>
      <dgm:spPr/>
      <dgm:t>
        <a:bodyPr/>
        <a:lstStyle/>
        <a:p>
          <a:pPr>
            <a:lnSpc>
              <a:spcPct val="100000"/>
            </a:lnSpc>
          </a:pPr>
          <a:r>
            <a:rPr lang="en-US" sz="1600"/>
            <a:t>Avoid too much repetition of the case line – saying it at the beginning and end of your speech is enough</a:t>
          </a:r>
        </a:p>
      </dgm:t>
    </dgm:pt>
    <dgm:pt modelId="{2D567A63-F869-4856-8CCB-38837726481E}" type="parTrans" cxnId="{398A98AA-B4FD-497A-A23B-A96E5E4275EA}">
      <dgm:prSet/>
      <dgm:spPr/>
      <dgm:t>
        <a:bodyPr/>
        <a:lstStyle/>
        <a:p>
          <a:endParaRPr lang="en-US" sz="1600"/>
        </a:p>
      </dgm:t>
    </dgm:pt>
    <dgm:pt modelId="{8CC5A592-1680-4FDA-B451-9B6EB188AA2B}" type="sibTrans" cxnId="{398A98AA-B4FD-497A-A23B-A96E5E4275EA}">
      <dgm:prSet/>
      <dgm:spPr/>
      <dgm:t>
        <a:bodyPr/>
        <a:lstStyle/>
        <a:p>
          <a:endParaRPr lang="en-US" sz="1600"/>
        </a:p>
      </dgm:t>
    </dgm:pt>
    <dgm:pt modelId="{2D930458-2350-4E66-B0D4-E4D379007865}" type="pres">
      <dgm:prSet presAssocID="{E7C91D38-B4DB-458C-8AE4-991BC329EA04}" presName="root" presStyleCnt="0">
        <dgm:presLayoutVars>
          <dgm:dir/>
          <dgm:resizeHandles val="exact"/>
        </dgm:presLayoutVars>
      </dgm:prSet>
      <dgm:spPr/>
    </dgm:pt>
    <dgm:pt modelId="{A31F2347-A0D4-4BE6-BC05-4290491DEAC5}" type="pres">
      <dgm:prSet presAssocID="{00558D38-AB4E-41DD-A94C-7D6D3C006BE9}" presName="compNode" presStyleCnt="0"/>
      <dgm:spPr/>
    </dgm:pt>
    <dgm:pt modelId="{105A15DD-18AC-4F32-93DF-32FF43CF2715}" type="pres">
      <dgm:prSet presAssocID="{00558D38-AB4E-41DD-A94C-7D6D3C006BE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2B195062-CDA3-4A96-BEF5-422EF9D15BDB}" type="pres">
      <dgm:prSet presAssocID="{00558D38-AB4E-41DD-A94C-7D6D3C006BE9}" presName="spaceRect" presStyleCnt="0"/>
      <dgm:spPr/>
    </dgm:pt>
    <dgm:pt modelId="{4EA53FE5-6B0E-4D09-A130-AD5D84BB5EDE}" type="pres">
      <dgm:prSet presAssocID="{00558D38-AB4E-41DD-A94C-7D6D3C006BE9}" presName="textRect" presStyleLbl="revTx" presStyleIdx="0" presStyleCnt="5">
        <dgm:presLayoutVars>
          <dgm:chMax val="1"/>
          <dgm:chPref val="1"/>
        </dgm:presLayoutVars>
      </dgm:prSet>
      <dgm:spPr/>
    </dgm:pt>
    <dgm:pt modelId="{D1F38CE4-1859-403E-94B6-B6E69497EF2F}" type="pres">
      <dgm:prSet presAssocID="{4A9028C6-4492-47FD-85ED-A7F66A732D7C}" presName="sibTrans" presStyleCnt="0"/>
      <dgm:spPr/>
    </dgm:pt>
    <dgm:pt modelId="{1360833D-42BD-418B-9CA7-CF5D9CE11E2F}" type="pres">
      <dgm:prSet presAssocID="{8BDA66A4-0039-437E-B357-7609A17389B5}" presName="compNode" presStyleCnt="0"/>
      <dgm:spPr/>
    </dgm:pt>
    <dgm:pt modelId="{A2D74B4B-030D-422D-A391-C9FDA3DECFC9}" type="pres">
      <dgm:prSet presAssocID="{8BDA66A4-0039-437E-B357-7609A17389B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93DBC2CC-CB95-4579-86E7-E6B08AC320C8}" type="pres">
      <dgm:prSet presAssocID="{8BDA66A4-0039-437E-B357-7609A17389B5}" presName="spaceRect" presStyleCnt="0"/>
      <dgm:spPr/>
    </dgm:pt>
    <dgm:pt modelId="{CBC69489-C141-47BC-9337-E248B8DCA4E0}" type="pres">
      <dgm:prSet presAssocID="{8BDA66A4-0039-437E-B357-7609A17389B5}" presName="textRect" presStyleLbl="revTx" presStyleIdx="1" presStyleCnt="5">
        <dgm:presLayoutVars>
          <dgm:chMax val="1"/>
          <dgm:chPref val="1"/>
        </dgm:presLayoutVars>
      </dgm:prSet>
      <dgm:spPr/>
    </dgm:pt>
    <dgm:pt modelId="{3C434DD5-CE14-4905-A9F6-A3AA5BE4C75B}" type="pres">
      <dgm:prSet presAssocID="{ADB2407C-F195-4222-B954-902A9643A3DD}" presName="sibTrans" presStyleCnt="0"/>
      <dgm:spPr/>
    </dgm:pt>
    <dgm:pt modelId="{0E0974E9-0B43-44FD-9975-0D41491F9B46}" type="pres">
      <dgm:prSet presAssocID="{73C1BD7F-3A75-4A62-B530-B97FAB2B0990}" presName="compNode" presStyleCnt="0"/>
      <dgm:spPr/>
    </dgm:pt>
    <dgm:pt modelId="{83084180-2F89-4B6F-9E12-C02D296C84ED}" type="pres">
      <dgm:prSet presAssocID="{73C1BD7F-3A75-4A62-B530-B97FAB2B099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B0426944-B5CC-449A-80AA-E2E21FF7A507}" type="pres">
      <dgm:prSet presAssocID="{73C1BD7F-3A75-4A62-B530-B97FAB2B0990}" presName="spaceRect" presStyleCnt="0"/>
      <dgm:spPr/>
    </dgm:pt>
    <dgm:pt modelId="{D4445A50-13B3-42AF-BA0D-7BFB575B49DE}" type="pres">
      <dgm:prSet presAssocID="{73C1BD7F-3A75-4A62-B530-B97FAB2B0990}" presName="textRect" presStyleLbl="revTx" presStyleIdx="2" presStyleCnt="5">
        <dgm:presLayoutVars>
          <dgm:chMax val="1"/>
          <dgm:chPref val="1"/>
        </dgm:presLayoutVars>
      </dgm:prSet>
      <dgm:spPr/>
    </dgm:pt>
    <dgm:pt modelId="{CB6E2BD9-64AD-4CAB-871C-AF7AE59F178B}" type="pres">
      <dgm:prSet presAssocID="{FCBB24DD-9198-45C8-AF6F-BB8F677B8E12}" presName="sibTrans" presStyleCnt="0"/>
      <dgm:spPr/>
    </dgm:pt>
    <dgm:pt modelId="{CAAA77EF-9822-485C-9B43-137B3460F0B7}" type="pres">
      <dgm:prSet presAssocID="{5CAAA8A0-A8ED-4337-A9A8-8390C345F16A}" presName="compNode" presStyleCnt="0"/>
      <dgm:spPr/>
    </dgm:pt>
    <dgm:pt modelId="{F2EE5E5A-2970-4EC5-AFA2-100DFF264FF8}" type="pres">
      <dgm:prSet presAssocID="{5CAAA8A0-A8ED-4337-A9A8-8390C345F16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keting"/>
        </a:ext>
      </dgm:extLst>
    </dgm:pt>
    <dgm:pt modelId="{8E416575-CA6B-4C68-814F-295A5904E710}" type="pres">
      <dgm:prSet presAssocID="{5CAAA8A0-A8ED-4337-A9A8-8390C345F16A}" presName="spaceRect" presStyleCnt="0"/>
      <dgm:spPr/>
    </dgm:pt>
    <dgm:pt modelId="{B39C6754-155B-4DB3-B129-EBD2B9B3E24C}" type="pres">
      <dgm:prSet presAssocID="{5CAAA8A0-A8ED-4337-A9A8-8390C345F16A}" presName="textRect" presStyleLbl="revTx" presStyleIdx="3" presStyleCnt="5">
        <dgm:presLayoutVars>
          <dgm:chMax val="1"/>
          <dgm:chPref val="1"/>
        </dgm:presLayoutVars>
      </dgm:prSet>
      <dgm:spPr/>
    </dgm:pt>
    <dgm:pt modelId="{989D5A9D-67EB-4756-9D1C-55588A8BAC15}" type="pres">
      <dgm:prSet presAssocID="{38FF1080-7BD4-48D4-8C49-2BF568911C75}" presName="sibTrans" presStyleCnt="0"/>
      <dgm:spPr/>
    </dgm:pt>
    <dgm:pt modelId="{E9E9A469-FF8E-4865-9A0D-E13FECF22DED}" type="pres">
      <dgm:prSet presAssocID="{724E8D49-1E8A-4646-AF0E-63AFB6985CA5}" presName="compNode" presStyleCnt="0"/>
      <dgm:spPr/>
    </dgm:pt>
    <dgm:pt modelId="{4B7FF9E8-958A-4612-9E34-5172414B05EB}" type="pres">
      <dgm:prSet presAssocID="{724E8D49-1E8A-4646-AF0E-63AFB6985CA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Irritant"/>
        </a:ext>
      </dgm:extLst>
    </dgm:pt>
    <dgm:pt modelId="{12EFEE2F-CEB3-4CD1-8347-1965F8DA96FA}" type="pres">
      <dgm:prSet presAssocID="{724E8D49-1E8A-4646-AF0E-63AFB6985CA5}" presName="spaceRect" presStyleCnt="0"/>
      <dgm:spPr/>
    </dgm:pt>
    <dgm:pt modelId="{5E5CBA9F-643B-4A6B-BCB3-7AF5154090E2}" type="pres">
      <dgm:prSet presAssocID="{724E8D49-1E8A-4646-AF0E-63AFB6985CA5}" presName="textRect" presStyleLbl="revTx" presStyleIdx="4" presStyleCnt="5">
        <dgm:presLayoutVars>
          <dgm:chMax val="1"/>
          <dgm:chPref val="1"/>
        </dgm:presLayoutVars>
      </dgm:prSet>
      <dgm:spPr/>
    </dgm:pt>
  </dgm:ptLst>
  <dgm:cxnLst>
    <dgm:cxn modelId="{6FB59A40-3F68-4327-97AE-CFB1B05C55DC}" type="presOf" srcId="{724E8D49-1E8A-4646-AF0E-63AFB6985CA5}" destId="{5E5CBA9F-643B-4A6B-BCB3-7AF5154090E2}" srcOrd="0" destOrd="0" presId="urn:microsoft.com/office/officeart/2018/2/layout/IconLabelList"/>
    <dgm:cxn modelId="{0773E95C-4A48-49DB-A6D1-BC05BD8DB2B2}" srcId="{E7C91D38-B4DB-458C-8AE4-991BC329EA04}" destId="{8BDA66A4-0039-437E-B357-7609A17389B5}" srcOrd="1" destOrd="0" parTransId="{E49DA604-E372-4847-B15D-758258ABB7DE}" sibTransId="{ADB2407C-F195-4222-B954-902A9643A3DD}"/>
    <dgm:cxn modelId="{7C06E75E-4A09-4826-8583-8CD680AB1520}" type="presOf" srcId="{00558D38-AB4E-41DD-A94C-7D6D3C006BE9}" destId="{4EA53FE5-6B0E-4D09-A130-AD5D84BB5EDE}" srcOrd="0" destOrd="0" presId="urn:microsoft.com/office/officeart/2018/2/layout/IconLabelList"/>
    <dgm:cxn modelId="{8A2C8B76-3782-462D-B2D8-6060A9A26A15}" srcId="{E7C91D38-B4DB-458C-8AE4-991BC329EA04}" destId="{00558D38-AB4E-41DD-A94C-7D6D3C006BE9}" srcOrd="0" destOrd="0" parTransId="{5DBEBD41-C580-4317-A7A2-71C5BF0FDAB9}" sibTransId="{4A9028C6-4492-47FD-85ED-A7F66A732D7C}"/>
    <dgm:cxn modelId="{CB071C90-3575-4054-A5C2-E11D25AE7B57}" type="presOf" srcId="{E7C91D38-B4DB-458C-8AE4-991BC329EA04}" destId="{2D930458-2350-4E66-B0D4-E4D379007865}" srcOrd="0" destOrd="0" presId="urn:microsoft.com/office/officeart/2018/2/layout/IconLabelList"/>
    <dgm:cxn modelId="{220102AA-0589-4E2B-8026-8F6619C50A6B}" type="presOf" srcId="{73C1BD7F-3A75-4A62-B530-B97FAB2B0990}" destId="{D4445A50-13B3-42AF-BA0D-7BFB575B49DE}" srcOrd="0" destOrd="0" presId="urn:microsoft.com/office/officeart/2018/2/layout/IconLabelList"/>
    <dgm:cxn modelId="{398A98AA-B4FD-497A-A23B-A96E5E4275EA}" srcId="{E7C91D38-B4DB-458C-8AE4-991BC329EA04}" destId="{724E8D49-1E8A-4646-AF0E-63AFB6985CA5}" srcOrd="4" destOrd="0" parTransId="{2D567A63-F869-4856-8CCB-38837726481E}" sibTransId="{8CC5A592-1680-4FDA-B451-9B6EB188AA2B}"/>
    <dgm:cxn modelId="{E4A22EC9-5032-4F4A-ADC0-DBB68794821C}" type="presOf" srcId="{8BDA66A4-0039-437E-B357-7609A17389B5}" destId="{CBC69489-C141-47BC-9337-E248B8DCA4E0}" srcOrd="0" destOrd="0" presId="urn:microsoft.com/office/officeart/2018/2/layout/IconLabelList"/>
    <dgm:cxn modelId="{8DE82CDA-C3D7-442A-87E0-BADD4550040F}" srcId="{E7C91D38-B4DB-458C-8AE4-991BC329EA04}" destId="{73C1BD7F-3A75-4A62-B530-B97FAB2B0990}" srcOrd="2" destOrd="0" parTransId="{7EE34726-67D3-4F60-A5EF-0D570D908CD0}" sibTransId="{FCBB24DD-9198-45C8-AF6F-BB8F677B8E12}"/>
    <dgm:cxn modelId="{014EF5F6-38F4-4280-8EF3-18BA450526C2}" type="presOf" srcId="{5CAAA8A0-A8ED-4337-A9A8-8390C345F16A}" destId="{B39C6754-155B-4DB3-B129-EBD2B9B3E24C}" srcOrd="0" destOrd="0" presId="urn:microsoft.com/office/officeart/2018/2/layout/IconLabelList"/>
    <dgm:cxn modelId="{493C50FB-C5C4-47B9-AB9B-3F4577CFE570}" srcId="{E7C91D38-B4DB-458C-8AE4-991BC329EA04}" destId="{5CAAA8A0-A8ED-4337-A9A8-8390C345F16A}" srcOrd="3" destOrd="0" parTransId="{8EF49A44-F371-4CBB-B03A-9FD5902C8FFC}" sibTransId="{38FF1080-7BD4-48D4-8C49-2BF568911C75}"/>
    <dgm:cxn modelId="{E8EBFDB8-12D4-4D3E-B58A-16BC5FFB9B5E}" type="presParOf" srcId="{2D930458-2350-4E66-B0D4-E4D379007865}" destId="{A31F2347-A0D4-4BE6-BC05-4290491DEAC5}" srcOrd="0" destOrd="0" presId="urn:microsoft.com/office/officeart/2018/2/layout/IconLabelList"/>
    <dgm:cxn modelId="{04F9E661-36D8-4B70-8B44-9EB81C029628}" type="presParOf" srcId="{A31F2347-A0D4-4BE6-BC05-4290491DEAC5}" destId="{105A15DD-18AC-4F32-93DF-32FF43CF2715}" srcOrd="0" destOrd="0" presId="urn:microsoft.com/office/officeart/2018/2/layout/IconLabelList"/>
    <dgm:cxn modelId="{D1F6AC86-AB09-4594-8F5F-B591FFF985BB}" type="presParOf" srcId="{A31F2347-A0D4-4BE6-BC05-4290491DEAC5}" destId="{2B195062-CDA3-4A96-BEF5-422EF9D15BDB}" srcOrd="1" destOrd="0" presId="urn:microsoft.com/office/officeart/2018/2/layout/IconLabelList"/>
    <dgm:cxn modelId="{A8385295-5CAA-42EA-9A55-8BE424418059}" type="presParOf" srcId="{A31F2347-A0D4-4BE6-BC05-4290491DEAC5}" destId="{4EA53FE5-6B0E-4D09-A130-AD5D84BB5EDE}" srcOrd="2" destOrd="0" presId="urn:microsoft.com/office/officeart/2018/2/layout/IconLabelList"/>
    <dgm:cxn modelId="{4DE7F22F-2E58-4177-BA44-741C0977ABE3}" type="presParOf" srcId="{2D930458-2350-4E66-B0D4-E4D379007865}" destId="{D1F38CE4-1859-403E-94B6-B6E69497EF2F}" srcOrd="1" destOrd="0" presId="urn:microsoft.com/office/officeart/2018/2/layout/IconLabelList"/>
    <dgm:cxn modelId="{D134EE23-B558-487D-8497-D47584E3B8D1}" type="presParOf" srcId="{2D930458-2350-4E66-B0D4-E4D379007865}" destId="{1360833D-42BD-418B-9CA7-CF5D9CE11E2F}" srcOrd="2" destOrd="0" presId="urn:microsoft.com/office/officeart/2018/2/layout/IconLabelList"/>
    <dgm:cxn modelId="{7453B3FE-8A7E-495C-9AB3-5E1CEC4899AB}" type="presParOf" srcId="{1360833D-42BD-418B-9CA7-CF5D9CE11E2F}" destId="{A2D74B4B-030D-422D-A391-C9FDA3DECFC9}" srcOrd="0" destOrd="0" presId="urn:microsoft.com/office/officeart/2018/2/layout/IconLabelList"/>
    <dgm:cxn modelId="{CD838AF9-24FA-47A3-AE97-B15D75D50C65}" type="presParOf" srcId="{1360833D-42BD-418B-9CA7-CF5D9CE11E2F}" destId="{93DBC2CC-CB95-4579-86E7-E6B08AC320C8}" srcOrd="1" destOrd="0" presId="urn:microsoft.com/office/officeart/2018/2/layout/IconLabelList"/>
    <dgm:cxn modelId="{0D77F78B-50C9-4510-AA42-664182E115CA}" type="presParOf" srcId="{1360833D-42BD-418B-9CA7-CF5D9CE11E2F}" destId="{CBC69489-C141-47BC-9337-E248B8DCA4E0}" srcOrd="2" destOrd="0" presId="urn:microsoft.com/office/officeart/2018/2/layout/IconLabelList"/>
    <dgm:cxn modelId="{2B564EB6-458C-4033-A1AE-04A709A47138}" type="presParOf" srcId="{2D930458-2350-4E66-B0D4-E4D379007865}" destId="{3C434DD5-CE14-4905-A9F6-A3AA5BE4C75B}" srcOrd="3" destOrd="0" presId="urn:microsoft.com/office/officeart/2018/2/layout/IconLabelList"/>
    <dgm:cxn modelId="{2D7A98D4-8295-4321-A769-A6896B0AB6E3}" type="presParOf" srcId="{2D930458-2350-4E66-B0D4-E4D379007865}" destId="{0E0974E9-0B43-44FD-9975-0D41491F9B46}" srcOrd="4" destOrd="0" presId="urn:microsoft.com/office/officeart/2018/2/layout/IconLabelList"/>
    <dgm:cxn modelId="{1143EAD4-045D-45F7-9EE1-82D45D159CDC}" type="presParOf" srcId="{0E0974E9-0B43-44FD-9975-0D41491F9B46}" destId="{83084180-2F89-4B6F-9E12-C02D296C84ED}" srcOrd="0" destOrd="0" presId="urn:microsoft.com/office/officeart/2018/2/layout/IconLabelList"/>
    <dgm:cxn modelId="{46480D39-ECBF-4C65-BBF9-BB18B2B92220}" type="presParOf" srcId="{0E0974E9-0B43-44FD-9975-0D41491F9B46}" destId="{B0426944-B5CC-449A-80AA-E2E21FF7A507}" srcOrd="1" destOrd="0" presId="urn:microsoft.com/office/officeart/2018/2/layout/IconLabelList"/>
    <dgm:cxn modelId="{C7CE1CED-C0EC-4AA1-98B6-80F724F6D39C}" type="presParOf" srcId="{0E0974E9-0B43-44FD-9975-0D41491F9B46}" destId="{D4445A50-13B3-42AF-BA0D-7BFB575B49DE}" srcOrd="2" destOrd="0" presId="urn:microsoft.com/office/officeart/2018/2/layout/IconLabelList"/>
    <dgm:cxn modelId="{CB64B644-2420-410B-8714-B8A34EF9A835}" type="presParOf" srcId="{2D930458-2350-4E66-B0D4-E4D379007865}" destId="{CB6E2BD9-64AD-4CAB-871C-AF7AE59F178B}" srcOrd="5" destOrd="0" presId="urn:microsoft.com/office/officeart/2018/2/layout/IconLabelList"/>
    <dgm:cxn modelId="{848EECF0-01C5-4F99-8736-2453CBD05E2E}" type="presParOf" srcId="{2D930458-2350-4E66-B0D4-E4D379007865}" destId="{CAAA77EF-9822-485C-9B43-137B3460F0B7}" srcOrd="6" destOrd="0" presId="urn:microsoft.com/office/officeart/2018/2/layout/IconLabelList"/>
    <dgm:cxn modelId="{DC689B6E-141E-4B02-9FE4-7F3D75290050}" type="presParOf" srcId="{CAAA77EF-9822-485C-9B43-137B3460F0B7}" destId="{F2EE5E5A-2970-4EC5-AFA2-100DFF264FF8}" srcOrd="0" destOrd="0" presId="urn:microsoft.com/office/officeart/2018/2/layout/IconLabelList"/>
    <dgm:cxn modelId="{C7C65473-05FB-43DB-BB07-9F506A9A6A79}" type="presParOf" srcId="{CAAA77EF-9822-485C-9B43-137B3460F0B7}" destId="{8E416575-CA6B-4C68-814F-295A5904E710}" srcOrd="1" destOrd="0" presId="urn:microsoft.com/office/officeart/2018/2/layout/IconLabelList"/>
    <dgm:cxn modelId="{1724E3A8-3AC2-4622-AF06-38E83648CF01}" type="presParOf" srcId="{CAAA77EF-9822-485C-9B43-137B3460F0B7}" destId="{B39C6754-155B-4DB3-B129-EBD2B9B3E24C}" srcOrd="2" destOrd="0" presId="urn:microsoft.com/office/officeart/2018/2/layout/IconLabelList"/>
    <dgm:cxn modelId="{30FD956F-2B53-45A2-89A5-D50D9246B18F}" type="presParOf" srcId="{2D930458-2350-4E66-B0D4-E4D379007865}" destId="{989D5A9D-67EB-4756-9D1C-55588A8BAC15}" srcOrd="7" destOrd="0" presId="urn:microsoft.com/office/officeart/2018/2/layout/IconLabelList"/>
    <dgm:cxn modelId="{395E466A-1D4D-4311-8870-4D35A08A763D}" type="presParOf" srcId="{2D930458-2350-4E66-B0D4-E4D379007865}" destId="{E9E9A469-FF8E-4865-9A0D-E13FECF22DED}" srcOrd="8" destOrd="0" presId="urn:microsoft.com/office/officeart/2018/2/layout/IconLabelList"/>
    <dgm:cxn modelId="{4DE18426-AAE0-4C11-8248-D6603FD259F1}" type="presParOf" srcId="{E9E9A469-FF8E-4865-9A0D-E13FECF22DED}" destId="{4B7FF9E8-958A-4612-9E34-5172414B05EB}" srcOrd="0" destOrd="0" presId="urn:microsoft.com/office/officeart/2018/2/layout/IconLabelList"/>
    <dgm:cxn modelId="{DDC387E7-94AA-4A7F-BBF2-62E18B1E3134}" type="presParOf" srcId="{E9E9A469-FF8E-4865-9A0D-E13FECF22DED}" destId="{12EFEE2F-CEB3-4CD1-8347-1965F8DA96FA}" srcOrd="1" destOrd="0" presId="urn:microsoft.com/office/officeart/2018/2/layout/IconLabelList"/>
    <dgm:cxn modelId="{EC50B02E-5D82-4C1F-A10E-FBA503042763}" type="presParOf" srcId="{E9E9A469-FF8E-4865-9A0D-E13FECF22DED}" destId="{5E5CBA9F-643B-4A6B-BCB3-7AF5154090E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91F2177C-519D-45DC-ABB4-10FD593D90FC}">
      <dgm:prSet phldr="0"/>
      <dgm:spPr/>
      <dgm:t>
        <a:bodyPr/>
        <a:lstStyle/>
        <a:p>
          <a:pPr rtl="0"/>
          <a:r>
            <a:rPr lang="en-AU" b="0" i="0">
              <a:latin typeface="Raleway"/>
            </a:rPr>
            <a:t>We are arguing that summer is better than winter because summer benefits society far more than winter</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E7F0EAEA-61A1-5943-B654-A0D79B69AE9D}">
      <dgm:prSet phldr="0"/>
      <dgm:spPr/>
      <dgm:t>
        <a:bodyPr/>
        <a:lstStyle/>
        <a:p>
          <a:pPr rtl="0"/>
          <a:r>
            <a:rPr lang="en-AU" b="1" i="0">
              <a:latin typeface="Raleway ExtraBold"/>
            </a:rPr>
            <a:t> Friends, sun, sand and sea - that’s sounds like a summer to me </a:t>
          </a:r>
          <a:endParaRPr lang="en-AU" b="1" i="0"/>
        </a:p>
      </dgm:t>
    </dgm:pt>
    <dgm:pt modelId="{A938028D-202D-454D-B2D2-5C27A5BCB3D2}" type="parTrans" cxnId="{BADD954F-C8AB-423F-BFAA-0623E7E1AEF6}">
      <dgm:prSet/>
      <dgm:spPr/>
      <dgm:t>
        <a:bodyPr/>
        <a:lstStyle/>
        <a:p>
          <a:endParaRPr lang="en-US"/>
        </a:p>
      </dgm:t>
    </dgm:pt>
    <dgm:pt modelId="{001BF08B-F148-FF4F-BF6E-7589624BC6CB}" type="sibTrans" cxnId="{BADD954F-C8AB-423F-BFAA-0623E7E1AEF6}">
      <dgm:prSet/>
      <dgm:spPr/>
      <dgm:t>
        <a:bodyPr/>
        <a:lstStyle/>
        <a:p>
          <a:endParaRPr lang="en-US"/>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750E5500-5E8F-468C-8568-0A78107A13ED}" type="presOf" srcId="{91F2177C-519D-45DC-ABB4-10FD593D90FC}" destId="{3F233142-503E-457B-9E61-CF03B5A47F1F}" srcOrd="1" destOrd="0" presId="urn:microsoft.com/office/officeart/2005/8/layout/vList4"/>
    <dgm:cxn modelId="{39CAB00D-533D-4E6C-A85D-E7D117AAD838}" type="presOf" srcId="{91F2177C-519D-45DC-ABB4-10FD593D90FC}" destId="{C5645B77-89EC-4581-B843-59DDE485F68D}" srcOrd="0" destOrd="0" presId="urn:microsoft.com/office/officeart/2005/8/layout/vList4"/>
    <dgm:cxn modelId="{BADD954F-C8AB-423F-BFAA-0623E7E1AEF6}" srcId="{0D2B6816-FD9B-7940-AC4F-4A064E7E0941}" destId="{E7F0EAEA-61A1-5943-B654-A0D79B69AE9D}" srcOrd="0" destOrd="0" parTransId="{A938028D-202D-454D-B2D2-5C27A5BCB3D2}" sibTransId="{001BF08B-F148-FF4F-BF6E-7589624BC6CB}"/>
    <dgm:cxn modelId="{7CC2EA82-9E9E-407B-930F-83E466871CFB}" type="presOf" srcId="{E7F0EAEA-61A1-5943-B654-A0D79B69AE9D}" destId="{C06ECD6F-06A5-A74B-BCA3-8BA2DDC669D4}" srcOrd="1"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A500D4E1-D909-4204-8F51-FB9D9703737F}" type="presOf" srcId="{E7F0EAEA-61A1-5943-B654-A0D79B69AE9D}" destId="{BC3D4484-6800-434F-8E5D-0D1498352AC4}" srcOrd="0" destOrd="0" presId="urn:microsoft.com/office/officeart/2005/8/layout/vList4"/>
    <dgm:cxn modelId="{28C727CE-BB8E-41B7-B372-9B9060A29F14}" type="presParOf" srcId="{4C439AFA-A7B4-9B4F-B926-7CCF54AA380C}" destId="{A095DEF0-29C7-2D40-9F61-07011480FD16}" srcOrd="0" destOrd="0" presId="urn:microsoft.com/office/officeart/2005/8/layout/vList4"/>
    <dgm:cxn modelId="{DB1C0B0C-EE5A-44C6-A364-9074536F8444}" type="presParOf" srcId="{A095DEF0-29C7-2D40-9F61-07011480FD16}" destId="{BC3D4484-6800-434F-8E5D-0D1498352AC4}" srcOrd="0" destOrd="0" presId="urn:microsoft.com/office/officeart/2005/8/layout/vList4"/>
    <dgm:cxn modelId="{9935DDEC-E854-4402-87B0-F0E2BFBF837E}" type="presParOf" srcId="{A095DEF0-29C7-2D40-9F61-07011480FD16}" destId="{92CC5589-223D-9640-84B2-0492D0A8459E}" srcOrd="1" destOrd="0" presId="urn:microsoft.com/office/officeart/2005/8/layout/vList4"/>
    <dgm:cxn modelId="{5D7FCB00-AD8E-4605-91F9-0F9113E46AE4}" type="presParOf" srcId="{A095DEF0-29C7-2D40-9F61-07011480FD16}" destId="{C06ECD6F-06A5-A74B-BCA3-8BA2DDC669D4}" srcOrd="2" destOrd="0" presId="urn:microsoft.com/office/officeart/2005/8/layout/vList4"/>
    <dgm:cxn modelId="{101D9414-6BC7-4C69-A1AC-91AFEF26BE00}" type="presParOf" srcId="{4C439AFA-A7B4-9B4F-B926-7CCF54AA380C}" destId="{06590583-2BCA-4244-8A30-14CE7DBE0A55}" srcOrd="1" destOrd="0" presId="urn:microsoft.com/office/officeart/2005/8/layout/vList4"/>
    <dgm:cxn modelId="{B109138C-BC9B-4C9F-8610-8EC4F2C1C690}" type="presParOf" srcId="{4C439AFA-A7B4-9B4F-B926-7CCF54AA380C}" destId="{6D466504-A329-4EFE-905E-3D55955AE872}" srcOrd="2" destOrd="0" presId="urn:microsoft.com/office/officeart/2005/8/layout/vList4"/>
    <dgm:cxn modelId="{EF649785-885B-45FA-A267-D27AD5561108}" type="presParOf" srcId="{6D466504-A329-4EFE-905E-3D55955AE872}" destId="{C5645B77-89EC-4581-B843-59DDE485F68D}" srcOrd="0" destOrd="0" presId="urn:microsoft.com/office/officeart/2005/8/layout/vList4"/>
    <dgm:cxn modelId="{1A76B42B-3F40-4E3C-9830-B7B3B2093DD3}" type="presParOf" srcId="{6D466504-A329-4EFE-905E-3D55955AE872}" destId="{33D2BE3F-528E-455E-9786-73232313B2AF}" srcOrd="1" destOrd="0" presId="urn:microsoft.com/office/officeart/2005/8/layout/vList4"/>
    <dgm:cxn modelId="{A84A05CA-DF83-475C-A35F-F5067062B195}"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91F2177C-519D-45DC-ABB4-10FD593D90FC}">
      <dgm:prSet phldr="0"/>
      <dgm:spPr/>
      <dgm:t>
        <a:bodyPr/>
        <a:lstStyle/>
        <a:p>
          <a:pPr rtl="0"/>
          <a:r>
            <a:rPr lang="en-AU" b="0" i="0">
              <a:latin typeface="Raleway"/>
            </a:rPr>
            <a:t>We are arguing that summer is not better than winter because there are dangers to society in summer that simply don't exist in winter</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E7F0EAEA-61A1-5943-B654-A0D79B69AE9D}">
      <dgm:prSet phldr="0"/>
      <dgm:spPr/>
      <dgm:t>
        <a:bodyPr/>
        <a:lstStyle/>
        <a:p>
          <a:pPr rtl="0"/>
          <a:r>
            <a:rPr lang="en-AU" b="1" i="0">
              <a:latin typeface="Raleway ExtraBold"/>
            </a:rPr>
            <a:t> </a:t>
          </a:r>
          <a:r>
            <a:rPr lang="en-AU" b="0" i="0"/>
            <a:t>We believe that summer is THE WORST time of year – it’s an ABSOLUTELY INSUFFERABLE, suffocating, horrific, cancer-causing experience that no one could possibly survive, let alone enjoy. </a:t>
          </a:r>
        </a:p>
      </dgm:t>
    </dgm:pt>
    <dgm:pt modelId="{A938028D-202D-454D-B2D2-5C27A5BCB3D2}" type="parTrans" cxnId="{BADD954F-C8AB-423F-BFAA-0623E7E1AEF6}">
      <dgm:prSet/>
      <dgm:spPr/>
      <dgm:t>
        <a:bodyPr/>
        <a:lstStyle/>
        <a:p>
          <a:endParaRPr lang="en-US"/>
        </a:p>
      </dgm:t>
    </dgm:pt>
    <dgm:pt modelId="{001BF08B-F148-FF4F-BF6E-7589624BC6CB}" type="sibTrans" cxnId="{BADD954F-C8AB-423F-BFAA-0623E7E1AEF6}">
      <dgm:prSet/>
      <dgm:spPr/>
      <dgm:t>
        <a:bodyPr/>
        <a:lstStyle/>
        <a:p>
          <a:endParaRPr lang="en-US"/>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750E5500-5E8F-468C-8568-0A78107A13ED}" type="presOf" srcId="{91F2177C-519D-45DC-ABB4-10FD593D90FC}" destId="{3F233142-503E-457B-9E61-CF03B5A47F1F}" srcOrd="1" destOrd="0" presId="urn:microsoft.com/office/officeart/2005/8/layout/vList4"/>
    <dgm:cxn modelId="{39CAB00D-533D-4E6C-A85D-E7D117AAD838}" type="presOf" srcId="{91F2177C-519D-45DC-ABB4-10FD593D90FC}" destId="{C5645B77-89EC-4581-B843-59DDE485F68D}" srcOrd="0" destOrd="0" presId="urn:microsoft.com/office/officeart/2005/8/layout/vList4"/>
    <dgm:cxn modelId="{BADD954F-C8AB-423F-BFAA-0623E7E1AEF6}" srcId="{0D2B6816-FD9B-7940-AC4F-4A064E7E0941}" destId="{E7F0EAEA-61A1-5943-B654-A0D79B69AE9D}" srcOrd="0" destOrd="0" parTransId="{A938028D-202D-454D-B2D2-5C27A5BCB3D2}" sibTransId="{001BF08B-F148-FF4F-BF6E-7589624BC6CB}"/>
    <dgm:cxn modelId="{7CC2EA82-9E9E-407B-930F-83E466871CFB}" type="presOf" srcId="{E7F0EAEA-61A1-5943-B654-A0D79B69AE9D}" destId="{C06ECD6F-06A5-A74B-BCA3-8BA2DDC669D4}" srcOrd="1"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A500D4E1-D909-4204-8F51-FB9D9703737F}" type="presOf" srcId="{E7F0EAEA-61A1-5943-B654-A0D79B69AE9D}" destId="{BC3D4484-6800-434F-8E5D-0D1498352AC4}" srcOrd="0" destOrd="0" presId="urn:microsoft.com/office/officeart/2005/8/layout/vList4"/>
    <dgm:cxn modelId="{28C727CE-BB8E-41B7-B372-9B9060A29F14}" type="presParOf" srcId="{4C439AFA-A7B4-9B4F-B926-7CCF54AA380C}" destId="{A095DEF0-29C7-2D40-9F61-07011480FD16}" srcOrd="0" destOrd="0" presId="urn:microsoft.com/office/officeart/2005/8/layout/vList4"/>
    <dgm:cxn modelId="{DB1C0B0C-EE5A-44C6-A364-9074536F8444}" type="presParOf" srcId="{A095DEF0-29C7-2D40-9F61-07011480FD16}" destId="{BC3D4484-6800-434F-8E5D-0D1498352AC4}" srcOrd="0" destOrd="0" presId="urn:microsoft.com/office/officeart/2005/8/layout/vList4"/>
    <dgm:cxn modelId="{9935DDEC-E854-4402-87B0-F0E2BFBF837E}" type="presParOf" srcId="{A095DEF0-29C7-2D40-9F61-07011480FD16}" destId="{92CC5589-223D-9640-84B2-0492D0A8459E}" srcOrd="1" destOrd="0" presId="urn:microsoft.com/office/officeart/2005/8/layout/vList4"/>
    <dgm:cxn modelId="{5D7FCB00-AD8E-4605-91F9-0F9113E46AE4}" type="presParOf" srcId="{A095DEF0-29C7-2D40-9F61-07011480FD16}" destId="{C06ECD6F-06A5-A74B-BCA3-8BA2DDC669D4}" srcOrd="2" destOrd="0" presId="urn:microsoft.com/office/officeart/2005/8/layout/vList4"/>
    <dgm:cxn modelId="{101D9414-6BC7-4C69-A1AC-91AFEF26BE00}" type="presParOf" srcId="{4C439AFA-A7B4-9B4F-B926-7CCF54AA380C}" destId="{06590583-2BCA-4244-8A30-14CE7DBE0A55}" srcOrd="1" destOrd="0" presId="urn:microsoft.com/office/officeart/2005/8/layout/vList4"/>
    <dgm:cxn modelId="{B109138C-BC9B-4C9F-8610-8EC4F2C1C690}" type="presParOf" srcId="{4C439AFA-A7B4-9B4F-B926-7CCF54AA380C}" destId="{6D466504-A329-4EFE-905E-3D55955AE872}" srcOrd="2" destOrd="0" presId="urn:microsoft.com/office/officeart/2005/8/layout/vList4"/>
    <dgm:cxn modelId="{EF649785-885B-45FA-A267-D27AD5561108}" type="presParOf" srcId="{6D466504-A329-4EFE-905E-3D55955AE872}" destId="{C5645B77-89EC-4581-B843-59DDE485F68D}" srcOrd="0" destOrd="0" presId="urn:microsoft.com/office/officeart/2005/8/layout/vList4"/>
    <dgm:cxn modelId="{1A76B42B-3F40-4E3C-9830-B7B3B2093DD3}" type="presParOf" srcId="{6D466504-A329-4EFE-905E-3D55955AE872}" destId="{33D2BE3F-528E-455E-9786-73232313B2AF}" srcOrd="1" destOrd="0" presId="urn:microsoft.com/office/officeart/2005/8/layout/vList4"/>
    <dgm:cxn modelId="{A84A05CA-DF83-475C-A35F-F5067062B195}"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7ED098-E14C-44F4-8594-08D88E40232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A1B37D9-7B5B-4111-BCA6-840FD654219C}">
      <dgm:prSet/>
      <dgm:spPr/>
      <dgm:t>
        <a:bodyPr/>
        <a:lstStyle/>
        <a:p>
          <a:pPr>
            <a:lnSpc>
              <a:spcPct val="100000"/>
            </a:lnSpc>
          </a:pPr>
          <a:r>
            <a:rPr lang="en-AU"/>
            <a:t>The purpose of the model is to give some clarity to how the team suggests we solve the problem posed by the topic.</a:t>
          </a:r>
          <a:endParaRPr lang="en-US"/>
        </a:p>
      </dgm:t>
    </dgm:pt>
    <dgm:pt modelId="{869A59A5-0B48-48CC-8CC9-4F470D603872}" type="parTrans" cxnId="{835318F4-584A-4E36-A4DC-1EA0171E9187}">
      <dgm:prSet/>
      <dgm:spPr/>
      <dgm:t>
        <a:bodyPr/>
        <a:lstStyle/>
        <a:p>
          <a:endParaRPr lang="en-US"/>
        </a:p>
      </dgm:t>
    </dgm:pt>
    <dgm:pt modelId="{9939AC3A-BE99-43F3-A359-8AF6C7B1408E}" type="sibTrans" cxnId="{835318F4-584A-4E36-A4DC-1EA0171E9187}">
      <dgm:prSet/>
      <dgm:spPr/>
      <dgm:t>
        <a:bodyPr/>
        <a:lstStyle/>
        <a:p>
          <a:endParaRPr lang="en-US"/>
        </a:p>
      </dgm:t>
    </dgm:pt>
    <dgm:pt modelId="{30F611FE-B343-48D5-B167-31111F9424AE}">
      <dgm:prSet/>
      <dgm:spPr/>
      <dgm:t>
        <a:bodyPr/>
        <a:lstStyle/>
        <a:p>
          <a:pPr>
            <a:lnSpc>
              <a:spcPct val="100000"/>
            </a:lnSpc>
          </a:pPr>
          <a:r>
            <a:rPr lang="en-AU"/>
            <a:t>For example: “Stay at home parents should be paid for their work.”</a:t>
          </a:r>
          <a:endParaRPr lang="en-US"/>
        </a:p>
      </dgm:t>
    </dgm:pt>
    <dgm:pt modelId="{0C42982A-B35B-45FE-9FFC-9B82FBDD2DB5}" type="parTrans" cxnId="{4B6C7365-6E4F-4D50-8CCD-FEB9C716B048}">
      <dgm:prSet/>
      <dgm:spPr/>
      <dgm:t>
        <a:bodyPr/>
        <a:lstStyle/>
        <a:p>
          <a:endParaRPr lang="en-US"/>
        </a:p>
      </dgm:t>
    </dgm:pt>
    <dgm:pt modelId="{43C296AC-9D9E-4683-AEF0-0278BDE0C07C}" type="sibTrans" cxnId="{4B6C7365-6E4F-4D50-8CCD-FEB9C716B048}">
      <dgm:prSet/>
      <dgm:spPr/>
      <dgm:t>
        <a:bodyPr/>
        <a:lstStyle/>
        <a:p>
          <a:endParaRPr lang="en-US"/>
        </a:p>
      </dgm:t>
    </dgm:pt>
    <dgm:pt modelId="{B655C0A0-BA02-45B7-8940-593A3E098DE8}" type="pres">
      <dgm:prSet presAssocID="{767ED098-E14C-44F4-8594-08D88E402326}" presName="root" presStyleCnt="0">
        <dgm:presLayoutVars>
          <dgm:dir/>
          <dgm:resizeHandles val="exact"/>
        </dgm:presLayoutVars>
      </dgm:prSet>
      <dgm:spPr/>
    </dgm:pt>
    <dgm:pt modelId="{0C969072-CDA0-483B-8043-CC94DA502CA8}" type="pres">
      <dgm:prSet presAssocID="{DA1B37D9-7B5B-4111-BCA6-840FD654219C}" presName="compNode" presStyleCnt="0"/>
      <dgm:spPr/>
    </dgm:pt>
    <dgm:pt modelId="{4B5F8A14-5D66-4044-B44E-1D213C7DEF23}" type="pres">
      <dgm:prSet presAssocID="{DA1B37D9-7B5B-4111-BCA6-840FD654219C}" presName="bgRect" presStyleLbl="bgShp" presStyleIdx="0" presStyleCnt="2"/>
      <dgm:spPr/>
    </dgm:pt>
    <dgm:pt modelId="{B2009A4B-2521-441A-B23F-2184BE07E339}" type="pres">
      <dgm:prSet presAssocID="{DA1B37D9-7B5B-4111-BCA6-840FD654219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A12CFFFD-469E-458E-85B3-B650C58FF56B}" type="pres">
      <dgm:prSet presAssocID="{DA1B37D9-7B5B-4111-BCA6-840FD654219C}" presName="spaceRect" presStyleCnt="0"/>
      <dgm:spPr/>
    </dgm:pt>
    <dgm:pt modelId="{D4396591-6D30-42C4-8F18-BFF7C2A9EAE5}" type="pres">
      <dgm:prSet presAssocID="{DA1B37D9-7B5B-4111-BCA6-840FD654219C}" presName="parTx" presStyleLbl="revTx" presStyleIdx="0" presStyleCnt="2">
        <dgm:presLayoutVars>
          <dgm:chMax val="0"/>
          <dgm:chPref val="0"/>
        </dgm:presLayoutVars>
      </dgm:prSet>
      <dgm:spPr/>
    </dgm:pt>
    <dgm:pt modelId="{34DBCD84-1148-4C39-8742-E0EBB3906B18}" type="pres">
      <dgm:prSet presAssocID="{9939AC3A-BE99-43F3-A359-8AF6C7B1408E}" presName="sibTrans" presStyleCnt="0"/>
      <dgm:spPr/>
    </dgm:pt>
    <dgm:pt modelId="{CA9D3980-8617-43BE-9F37-417284930C1E}" type="pres">
      <dgm:prSet presAssocID="{30F611FE-B343-48D5-B167-31111F9424AE}" presName="compNode" presStyleCnt="0"/>
      <dgm:spPr/>
    </dgm:pt>
    <dgm:pt modelId="{1CF83480-D5A7-4CBE-A8F8-EABBEA956A69}" type="pres">
      <dgm:prSet presAssocID="{30F611FE-B343-48D5-B167-31111F9424AE}" presName="bgRect" presStyleLbl="bgShp" presStyleIdx="1" presStyleCnt="2"/>
      <dgm:spPr/>
    </dgm:pt>
    <dgm:pt modelId="{D7DDB3F7-078A-4723-B1EE-4D414DD9944C}" type="pres">
      <dgm:prSet presAssocID="{30F611FE-B343-48D5-B167-31111F9424A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burban scene"/>
        </a:ext>
      </dgm:extLst>
    </dgm:pt>
    <dgm:pt modelId="{85513BE2-0F3E-4D44-ADCB-F8DB7E0FC96A}" type="pres">
      <dgm:prSet presAssocID="{30F611FE-B343-48D5-B167-31111F9424AE}" presName="spaceRect" presStyleCnt="0"/>
      <dgm:spPr/>
    </dgm:pt>
    <dgm:pt modelId="{065BEA4F-8660-4BF3-AACE-13C4AF55A6F9}" type="pres">
      <dgm:prSet presAssocID="{30F611FE-B343-48D5-B167-31111F9424AE}" presName="parTx" presStyleLbl="revTx" presStyleIdx="1" presStyleCnt="2">
        <dgm:presLayoutVars>
          <dgm:chMax val="0"/>
          <dgm:chPref val="0"/>
        </dgm:presLayoutVars>
      </dgm:prSet>
      <dgm:spPr/>
    </dgm:pt>
  </dgm:ptLst>
  <dgm:cxnLst>
    <dgm:cxn modelId="{945CF41C-EC52-417C-9294-67933F35F6BF}" type="presOf" srcId="{767ED098-E14C-44F4-8594-08D88E402326}" destId="{B655C0A0-BA02-45B7-8940-593A3E098DE8}" srcOrd="0" destOrd="0" presId="urn:microsoft.com/office/officeart/2018/2/layout/IconVerticalSolidList"/>
    <dgm:cxn modelId="{4B6C7365-6E4F-4D50-8CCD-FEB9C716B048}" srcId="{767ED098-E14C-44F4-8594-08D88E402326}" destId="{30F611FE-B343-48D5-B167-31111F9424AE}" srcOrd="1" destOrd="0" parTransId="{0C42982A-B35B-45FE-9FFC-9B82FBDD2DB5}" sibTransId="{43C296AC-9D9E-4683-AEF0-0278BDE0C07C}"/>
    <dgm:cxn modelId="{7BD1239C-0593-43A2-8B5A-08EE12190019}" type="presOf" srcId="{DA1B37D9-7B5B-4111-BCA6-840FD654219C}" destId="{D4396591-6D30-42C4-8F18-BFF7C2A9EAE5}" srcOrd="0" destOrd="0" presId="urn:microsoft.com/office/officeart/2018/2/layout/IconVerticalSolidList"/>
    <dgm:cxn modelId="{5EB4A0EC-D29F-4AC7-B35F-74F6CB2007A2}" type="presOf" srcId="{30F611FE-B343-48D5-B167-31111F9424AE}" destId="{065BEA4F-8660-4BF3-AACE-13C4AF55A6F9}" srcOrd="0" destOrd="0" presId="urn:microsoft.com/office/officeart/2018/2/layout/IconVerticalSolidList"/>
    <dgm:cxn modelId="{835318F4-584A-4E36-A4DC-1EA0171E9187}" srcId="{767ED098-E14C-44F4-8594-08D88E402326}" destId="{DA1B37D9-7B5B-4111-BCA6-840FD654219C}" srcOrd="0" destOrd="0" parTransId="{869A59A5-0B48-48CC-8CC9-4F470D603872}" sibTransId="{9939AC3A-BE99-43F3-A359-8AF6C7B1408E}"/>
    <dgm:cxn modelId="{B62738DD-F5A8-4838-BACA-5B26A1A8168B}" type="presParOf" srcId="{B655C0A0-BA02-45B7-8940-593A3E098DE8}" destId="{0C969072-CDA0-483B-8043-CC94DA502CA8}" srcOrd="0" destOrd="0" presId="urn:microsoft.com/office/officeart/2018/2/layout/IconVerticalSolidList"/>
    <dgm:cxn modelId="{2BF8C4D8-9671-4FB3-9D1B-6452C03CD60A}" type="presParOf" srcId="{0C969072-CDA0-483B-8043-CC94DA502CA8}" destId="{4B5F8A14-5D66-4044-B44E-1D213C7DEF23}" srcOrd="0" destOrd="0" presId="urn:microsoft.com/office/officeart/2018/2/layout/IconVerticalSolidList"/>
    <dgm:cxn modelId="{F823AB24-C04A-43F1-B9D7-9566B99D5FFA}" type="presParOf" srcId="{0C969072-CDA0-483B-8043-CC94DA502CA8}" destId="{B2009A4B-2521-441A-B23F-2184BE07E339}" srcOrd="1" destOrd="0" presId="urn:microsoft.com/office/officeart/2018/2/layout/IconVerticalSolidList"/>
    <dgm:cxn modelId="{C5E72E3B-41AE-4107-BB45-679E24E0D33D}" type="presParOf" srcId="{0C969072-CDA0-483B-8043-CC94DA502CA8}" destId="{A12CFFFD-469E-458E-85B3-B650C58FF56B}" srcOrd="2" destOrd="0" presId="urn:microsoft.com/office/officeart/2018/2/layout/IconVerticalSolidList"/>
    <dgm:cxn modelId="{71A790F3-2B29-44AC-A7DF-EF6269FACDA5}" type="presParOf" srcId="{0C969072-CDA0-483B-8043-CC94DA502CA8}" destId="{D4396591-6D30-42C4-8F18-BFF7C2A9EAE5}" srcOrd="3" destOrd="0" presId="urn:microsoft.com/office/officeart/2018/2/layout/IconVerticalSolidList"/>
    <dgm:cxn modelId="{8DE8219A-8C10-4C75-BE31-BB819EA2896A}" type="presParOf" srcId="{B655C0A0-BA02-45B7-8940-593A3E098DE8}" destId="{34DBCD84-1148-4C39-8742-E0EBB3906B18}" srcOrd="1" destOrd="0" presId="urn:microsoft.com/office/officeart/2018/2/layout/IconVerticalSolidList"/>
    <dgm:cxn modelId="{EA837529-4DFD-41A2-884E-774D31D0FB53}" type="presParOf" srcId="{B655C0A0-BA02-45B7-8940-593A3E098DE8}" destId="{CA9D3980-8617-43BE-9F37-417284930C1E}" srcOrd="2" destOrd="0" presId="urn:microsoft.com/office/officeart/2018/2/layout/IconVerticalSolidList"/>
    <dgm:cxn modelId="{2545D796-2C27-40F5-A493-C6356FB671E7}" type="presParOf" srcId="{CA9D3980-8617-43BE-9F37-417284930C1E}" destId="{1CF83480-D5A7-4CBE-A8F8-EABBEA956A69}" srcOrd="0" destOrd="0" presId="urn:microsoft.com/office/officeart/2018/2/layout/IconVerticalSolidList"/>
    <dgm:cxn modelId="{099F7E0A-D870-43CB-BEFA-71C5A0ACE151}" type="presParOf" srcId="{CA9D3980-8617-43BE-9F37-417284930C1E}" destId="{D7DDB3F7-078A-4723-B1EE-4D414DD9944C}" srcOrd="1" destOrd="0" presId="urn:microsoft.com/office/officeart/2018/2/layout/IconVerticalSolidList"/>
    <dgm:cxn modelId="{19528F91-EBE8-4AC6-8B93-E467AE3BA6BB}" type="presParOf" srcId="{CA9D3980-8617-43BE-9F37-417284930C1E}" destId="{85513BE2-0F3E-4D44-ADCB-F8DB7E0FC96A}" srcOrd="2" destOrd="0" presId="urn:microsoft.com/office/officeart/2018/2/layout/IconVerticalSolidList"/>
    <dgm:cxn modelId="{F5C1AE35-0D04-4DD5-BF5A-CFAAA2CFB83E}" type="presParOf" srcId="{CA9D3980-8617-43BE-9F37-417284930C1E}" destId="{065BEA4F-8660-4BF3-AACE-13C4AF55A6F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91BE69C-AFE7-3A41-BD06-D3EEDECCD7E2}"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3B576224-8A37-EC4E-AE48-9C88B85E3E92}">
      <dgm:prSet custT="1"/>
      <dgm:spPr/>
      <dgm:t>
        <a:bodyPr/>
        <a:lstStyle/>
        <a:p>
          <a:pPr>
            <a:lnSpc>
              <a:spcPct val="100000"/>
            </a:lnSpc>
          </a:pPr>
          <a:r>
            <a:rPr lang="en-AU" sz="2000" b="1" i="0">
              <a:solidFill>
                <a:schemeClr val="tx2">
                  <a:lumMod val="50000"/>
                </a:schemeClr>
              </a:solidFill>
            </a:rPr>
            <a:t>Arguments</a:t>
          </a:r>
          <a:r>
            <a:rPr lang="en-AU" sz="2000" b="0" i="0">
              <a:solidFill>
                <a:schemeClr val="tx2">
                  <a:lumMod val="50000"/>
                </a:schemeClr>
              </a:solidFill>
            </a:rPr>
            <a:t> – strength, plausibility, relevance, engagement with opposition</a:t>
          </a:r>
          <a:endParaRPr lang="en-AU" sz="2000">
            <a:solidFill>
              <a:schemeClr val="tx2">
                <a:lumMod val="50000"/>
              </a:schemeClr>
            </a:solidFill>
          </a:endParaRPr>
        </a:p>
      </dgm:t>
    </dgm:pt>
    <dgm:pt modelId="{86E7F1D3-3F37-2147-94BD-729958E4B934}" type="parTrans" cxnId="{036758B1-636A-2547-8961-9E639520C3E6}">
      <dgm:prSet/>
      <dgm:spPr/>
      <dgm:t>
        <a:bodyPr/>
        <a:lstStyle/>
        <a:p>
          <a:endParaRPr lang="en-US"/>
        </a:p>
      </dgm:t>
    </dgm:pt>
    <dgm:pt modelId="{4664798F-2488-EB44-96B8-0B2FA1AA1CDE}" type="sibTrans" cxnId="{036758B1-636A-2547-8961-9E639520C3E6}">
      <dgm:prSet/>
      <dgm:spPr/>
      <dgm:t>
        <a:bodyPr/>
        <a:lstStyle/>
        <a:p>
          <a:endParaRPr lang="en-US"/>
        </a:p>
      </dgm:t>
    </dgm:pt>
    <dgm:pt modelId="{703670D5-0EB9-AD49-AE1C-9B718996B96F}">
      <dgm:prSet custT="1"/>
      <dgm:spPr/>
      <dgm:t>
        <a:bodyPr/>
        <a:lstStyle/>
        <a:p>
          <a:pPr>
            <a:lnSpc>
              <a:spcPct val="100000"/>
            </a:lnSpc>
          </a:pPr>
          <a:r>
            <a:rPr lang="en-AU" sz="2000" b="1" i="0">
              <a:solidFill>
                <a:schemeClr val="tx2">
                  <a:lumMod val="50000"/>
                </a:schemeClr>
              </a:solidFill>
            </a:rPr>
            <a:t>Rebuttal</a:t>
          </a:r>
          <a:r>
            <a:rPr lang="en-AU" sz="2000" b="0" i="0">
              <a:solidFill>
                <a:schemeClr val="tx2">
                  <a:lumMod val="50000"/>
                </a:schemeClr>
              </a:solidFill>
            </a:rPr>
            <a:t> </a:t>
          </a:r>
          <a:endParaRPr lang="en-AU" sz="2000">
            <a:solidFill>
              <a:schemeClr val="tx2">
                <a:lumMod val="50000"/>
              </a:schemeClr>
            </a:solidFill>
          </a:endParaRPr>
        </a:p>
      </dgm:t>
    </dgm:pt>
    <dgm:pt modelId="{7D02BDC1-C93C-E34E-AB0B-930D82E8917E}" type="parTrans" cxnId="{92017536-3E06-4443-917E-860C7C994E2C}">
      <dgm:prSet/>
      <dgm:spPr/>
      <dgm:t>
        <a:bodyPr/>
        <a:lstStyle/>
        <a:p>
          <a:endParaRPr lang="en-US"/>
        </a:p>
      </dgm:t>
    </dgm:pt>
    <dgm:pt modelId="{2B49C31A-A163-1447-9BF0-68847C48A81B}" type="sibTrans" cxnId="{92017536-3E06-4443-917E-860C7C994E2C}">
      <dgm:prSet/>
      <dgm:spPr/>
      <dgm:t>
        <a:bodyPr/>
        <a:lstStyle/>
        <a:p>
          <a:endParaRPr lang="en-US"/>
        </a:p>
      </dgm:t>
    </dgm:pt>
    <dgm:pt modelId="{98F79CD6-9236-0247-8C5D-5F370AA81A4E}">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model</a:t>
          </a:r>
          <a:endParaRPr lang="en-AU" sz="2000" b="1">
            <a:solidFill>
              <a:schemeClr val="tx2">
                <a:lumMod val="50000"/>
              </a:schemeClr>
            </a:solidFill>
          </a:endParaRPr>
        </a:p>
      </dgm:t>
    </dgm:pt>
    <dgm:pt modelId="{9E82D832-168C-744F-8BB9-450711C07208}" type="parTrans" cxnId="{66E2B3AD-F324-EE4A-82AA-C8CC4ADF42AF}">
      <dgm:prSet/>
      <dgm:spPr/>
      <dgm:t>
        <a:bodyPr/>
        <a:lstStyle/>
        <a:p>
          <a:endParaRPr lang="en-US"/>
        </a:p>
      </dgm:t>
    </dgm:pt>
    <dgm:pt modelId="{6B63D775-7D5C-B04C-8828-ABEB156B1555}" type="sibTrans" cxnId="{66E2B3AD-F324-EE4A-82AA-C8CC4ADF42AF}">
      <dgm:prSet/>
      <dgm:spPr/>
      <dgm:t>
        <a:bodyPr/>
        <a:lstStyle/>
        <a:p>
          <a:endParaRPr lang="en-US"/>
        </a:p>
      </dgm:t>
    </dgm:pt>
    <dgm:pt modelId="{5219E74F-0031-7446-B251-5C9FD1968824}">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central</a:t>
          </a:r>
          <a:r>
            <a:rPr lang="en-AU" sz="2000" b="0" i="0">
              <a:solidFill>
                <a:schemeClr val="tx2">
                  <a:lumMod val="50000"/>
                </a:schemeClr>
              </a:solidFill>
            </a:rPr>
            <a:t> </a:t>
          </a:r>
          <a:r>
            <a:rPr lang="en-AU" sz="2000" b="1" i="0">
              <a:solidFill>
                <a:schemeClr val="tx2">
                  <a:lumMod val="50000"/>
                </a:schemeClr>
              </a:solidFill>
            </a:rPr>
            <a:t>premise</a:t>
          </a:r>
          <a:r>
            <a:rPr lang="en-AU" sz="2000" b="0" i="0">
              <a:solidFill>
                <a:schemeClr val="tx2">
                  <a:lumMod val="50000"/>
                </a:schemeClr>
              </a:solidFill>
            </a:rPr>
            <a:t>/</a:t>
          </a:r>
          <a:r>
            <a:rPr lang="en-AU" sz="2000" b="1" i="0">
              <a:solidFill>
                <a:schemeClr val="tx2">
                  <a:lumMod val="50000"/>
                </a:schemeClr>
              </a:solidFill>
            </a:rPr>
            <a:t>case</a:t>
          </a:r>
          <a:r>
            <a:rPr lang="en-AU" sz="2000" b="0" i="0">
              <a:solidFill>
                <a:schemeClr val="tx2">
                  <a:lumMod val="50000"/>
                </a:schemeClr>
              </a:solidFill>
            </a:rPr>
            <a:t> </a:t>
          </a:r>
          <a:r>
            <a:rPr lang="en-AU" sz="2000" b="1" i="0">
              <a:solidFill>
                <a:schemeClr val="tx2">
                  <a:lumMod val="50000"/>
                </a:schemeClr>
              </a:solidFill>
            </a:rPr>
            <a:t>line</a:t>
          </a:r>
          <a:endParaRPr lang="en-AU" sz="2000" b="1">
            <a:solidFill>
              <a:schemeClr val="tx2">
                <a:lumMod val="50000"/>
              </a:schemeClr>
            </a:solidFill>
          </a:endParaRPr>
        </a:p>
      </dgm:t>
    </dgm:pt>
    <dgm:pt modelId="{A1DA666C-56CA-1843-A385-95B6EB08882E}" type="parTrans" cxnId="{A4E6DF6B-EB14-EC49-8C98-CD818512E95A}">
      <dgm:prSet/>
      <dgm:spPr/>
      <dgm:t>
        <a:bodyPr/>
        <a:lstStyle/>
        <a:p>
          <a:endParaRPr lang="en-US"/>
        </a:p>
      </dgm:t>
    </dgm:pt>
    <dgm:pt modelId="{850E9B3F-B05A-6F47-AA8A-76E89591A2FC}" type="sibTrans" cxnId="{A4E6DF6B-EB14-EC49-8C98-CD818512E95A}">
      <dgm:prSet/>
      <dgm:spPr/>
      <dgm:t>
        <a:bodyPr/>
        <a:lstStyle/>
        <a:p>
          <a:endParaRPr lang="en-US"/>
        </a:p>
      </dgm:t>
    </dgm:pt>
    <dgm:pt modelId="{406FC491-35EA-0341-9E68-4D1E4070D365}">
      <dgm:prSet custT="1"/>
      <dgm:spPr/>
      <dgm:t>
        <a:bodyPr/>
        <a:lstStyle/>
        <a:p>
          <a:pPr>
            <a:lnSpc>
              <a:spcPct val="100000"/>
            </a:lnSpc>
          </a:pPr>
          <a:r>
            <a:rPr lang="en-AU" sz="2000" b="0" i="0">
              <a:solidFill>
                <a:schemeClr val="tx2">
                  <a:lumMod val="50000"/>
                </a:schemeClr>
              </a:solidFill>
            </a:rPr>
            <a:t>Anything pertaining to </a:t>
          </a:r>
          <a:r>
            <a:rPr lang="en-AU" sz="2000" b="1" i="0">
              <a:solidFill>
                <a:schemeClr val="tx2">
                  <a:lumMod val="50000"/>
                </a:schemeClr>
              </a:solidFill>
            </a:rPr>
            <a:t>content</a:t>
          </a:r>
          <a:endParaRPr lang="en-AU" sz="2000" b="1">
            <a:solidFill>
              <a:schemeClr val="tx2">
                <a:lumMod val="50000"/>
              </a:schemeClr>
            </a:solidFill>
          </a:endParaRPr>
        </a:p>
      </dgm:t>
    </dgm:pt>
    <dgm:pt modelId="{B2875AD2-3DC9-F048-A67B-29424C1404F7}" type="parTrans" cxnId="{44479250-2412-CC47-A051-7CB48A10BECB}">
      <dgm:prSet/>
      <dgm:spPr/>
      <dgm:t>
        <a:bodyPr/>
        <a:lstStyle/>
        <a:p>
          <a:endParaRPr lang="en-US"/>
        </a:p>
      </dgm:t>
    </dgm:pt>
    <dgm:pt modelId="{DCB27545-ACCE-DE4F-ADFE-BB0F73C58426}" type="sibTrans" cxnId="{44479250-2412-CC47-A051-7CB48A10BECB}">
      <dgm:prSet/>
      <dgm:spPr/>
      <dgm:t>
        <a:bodyPr/>
        <a:lstStyle/>
        <a:p>
          <a:endParaRPr lang="en-US"/>
        </a:p>
      </dgm:t>
    </dgm:pt>
    <dgm:pt modelId="{B9417DFB-B22B-074C-8272-610DFFED622E}">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under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53E3ECC9-EBA9-9441-B30E-54614F55E6C4}" type="parTrans" cxnId="{9DCE8AC9-73B3-1D4E-86FB-70297E1397CD}">
      <dgm:prSet/>
      <dgm:spPr/>
      <dgm:t>
        <a:bodyPr/>
        <a:lstStyle/>
        <a:p>
          <a:endParaRPr lang="en-US"/>
        </a:p>
      </dgm:t>
    </dgm:pt>
    <dgm:pt modelId="{57D99365-7066-3A46-9EFF-4C79EAD3E9FF}" type="sibTrans" cxnId="{9DCE8AC9-73B3-1D4E-86FB-70297E1397CD}">
      <dgm:prSet/>
      <dgm:spPr/>
      <dgm:t>
        <a:bodyPr/>
        <a:lstStyle/>
        <a:p>
          <a:endParaRPr lang="en-US"/>
        </a:p>
      </dgm:t>
    </dgm:pt>
    <dgm:pt modelId="{04E9732F-5F0B-8741-A206-299EA9540ED2}">
      <dgm:prSet/>
      <dgm:spPr/>
      <dgm:t>
        <a:bodyPr/>
        <a:lstStyle/>
        <a:p>
          <a:r>
            <a:rPr lang="en-AU" b="0" i="0"/>
            <a:t>Manner </a:t>
          </a:r>
          <a:endParaRPr lang="en-AU"/>
        </a:p>
      </dgm:t>
    </dgm:pt>
    <dgm:pt modelId="{4202E81F-0390-134A-A0E7-E4A83DFC13E4}" type="parTrans" cxnId="{72122532-EEB0-7749-B33F-C5B4513324E1}">
      <dgm:prSet/>
      <dgm:spPr/>
      <dgm:t>
        <a:bodyPr/>
        <a:lstStyle/>
        <a:p>
          <a:endParaRPr lang="en-US"/>
        </a:p>
      </dgm:t>
    </dgm:pt>
    <dgm:pt modelId="{0F7D9DD7-35A0-A14F-81AE-F9B963AA63A4}" type="sibTrans" cxnId="{72122532-EEB0-7749-B33F-C5B4513324E1}">
      <dgm:prSet/>
      <dgm:spPr/>
      <dgm:t>
        <a:bodyPr/>
        <a:lstStyle/>
        <a:p>
          <a:endParaRPr lang="en-US"/>
        </a:p>
      </dgm:t>
    </dgm:pt>
    <dgm:pt modelId="{02EF3F7E-D837-304F-BE07-D087EB77E150}">
      <dgm:prSet/>
      <dgm:spPr/>
      <dgm:t>
        <a:bodyPr/>
        <a:lstStyle/>
        <a:p>
          <a:r>
            <a:rPr lang="en-AU" b="0" i="0"/>
            <a:t>Method</a:t>
          </a:r>
          <a:endParaRPr lang="en-AU"/>
        </a:p>
      </dgm:t>
    </dgm:pt>
    <dgm:pt modelId="{E28268ED-AC21-3144-A5B9-7A3E3DF9D263}" type="parTrans" cxnId="{FF75DA9C-7F00-5049-8BF6-AED0AE6C8EBF}">
      <dgm:prSet/>
      <dgm:spPr/>
      <dgm:t>
        <a:bodyPr/>
        <a:lstStyle/>
        <a:p>
          <a:endParaRPr lang="en-US"/>
        </a:p>
      </dgm:t>
    </dgm:pt>
    <dgm:pt modelId="{5EE66C82-14AD-B447-8F2E-7D0364D7952D}" type="sibTrans" cxnId="{FF75DA9C-7F00-5049-8BF6-AED0AE6C8EBF}">
      <dgm:prSet/>
      <dgm:spPr/>
      <dgm:t>
        <a:bodyPr/>
        <a:lstStyle/>
        <a:p>
          <a:endParaRPr lang="en-US"/>
        </a:p>
      </dgm:t>
    </dgm:pt>
    <dgm:pt modelId="{D68DB245-1E15-154B-BE88-2A5F745908B8}">
      <dgm:prSet custT="1"/>
      <dgm:spPr/>
      <dgm:t>
        <a:bodyPr/>
        <a:lstStyle/>
        <a:p>
          <a:pPr>
            <a:lnSpc>
              <a:spcPct val="100000"/>
            </a:lnSpc>
          </a:pPr>
          <a:r>
            <a:rPr lang="en-AU" sz="2000" b="1" i="0">
              <a:solidFill>
                <a:schemeClr val="tx2">
                  <a:lumMod val="50000"/>
                </a:schemeClr>
              </a:solidFill>
            </a:rPr>
            <a:t>Structure</a:t>
          </a:r>
          <a:r>
            <a:rPr lang="en-AU" sz="2000" b="0" i="0">
              <a:solidFill>
                <a:schemeClr val="tx2">
                  <a:lumMod val="50000"/>
                </a:schemeClr>
              </a:solidFill>
            </a:rPr>
            <a:t> – both of an entire speech (</a:t>
          </a:r>
          <a:r>
            <a:rPr lang="en-AU" sz="2000" b="0" i="0" err="1">
              <a:solidFill>
                <a:schemeClr val="tx2">
                  <a:lumMod val="50000"/>
                </a:schemeClr>
              </a:solidFill>
            </a:rPr>
            <a:t>inc.</a:t>
          </a:r>
          <a:r>
            <a:rPr lang="en-AU" sz="2000" b="0" i="0">
              <a:solidFill>
                <a:schemeClr val="tx2">
                  <a:lumMod val="50000"/>
                </a:schemeClr>
              </a:solidFill>
            </a:rPr>
            <a:t> summaries etc.) and individual points </a:t>
          </a:r>
          <a:endParaRPr lang="en-AU" sz="2000">
            <a:solidFill>
              <a:schemeClr val="tx2">
                <a:lumMod val="50000"/>
              </a:schemeClr>
            </a:solidFill>
          </a:endParaRPr>
        </a:p>
      </dgm:t>
    </dgm:pt>
    <dgm:pt modelId="{4ED07DD6-52C2-1242-B3A3-115AA27B1ADB}" type="parTrans" cxnId="{9F47BA7B-1ABF-F04B-A173-BD1C6190E42B}">
      <dgm:prSet/>
      <dgm:spPr/>
      <dgm:t>
        <a:bodyPr/>
        <a:lstStyle/>
        <a:p>
          <a:endParaRPr lang="en-US"/>
        </a:p>
      </dgm:t>
    </dgm:pt>
    <dgm:pt modelId="{A848535D-EDE7-B04F-A0D8-0DD0FAE6C9E1}" type="sibTrans" cxnId="{9F47BA7B-1ABF-F04B-A173-BD1C6190E42B}">
      <dgm:prSet/>
      <dgm:spPr/>
      <dgm:t>
        <a:bodyPr/>
        <a:lstStyle/>
        <a:p>
          <a:endParaRPr lang="en-US"/>
        </a:p>
      </dgm:t>
    </dgm:pt>
    <dgm:pt modelId="{1D79CF68-F0BC-0740-98A2-237F3EF1CD86}">
      <dgm:prSet custT="1"/>
      <dgm:spPr/>
      <dgm:t>
        <a:bodyPr/>
        <a:lstStyle/>
        <a:p>
          <a:pPr>
            <a:lnSpc>
              <a:spcPct val="100000"/>
            </a:lnSpc>
          </a:pPr>
          <a:r>
            <a:rPr lang="en-AU" sz="2000" b="0" i="0">
              <a:solidFill>
                <a:schemeClr val="tx2">
                  <a:lumMod val="50000"/>
                </a:schemeClr>
              </a:solidFill>
            </a:rPr>
            <a:t>Existence of a clear case line and/or model </a:t>
          </a:r>
          <a:endParaRPr lang="en-AU" sz="2000">
            <a:solidFill>
              <a:schemeClr val="tx2">
                <a:lumMod val="50000"/>
              </a:schemeClr>
            </a:solidFill>
          </a:endParaRPr>
        </a:p>
      </dgm:t>
    </dgm:pt>
    <dgm:pt modelId="{C1FE3637-A927-7547-9978-31697D16E013}" type="parTrans" cxnId="{D88BE906-8EE2-204F-9433-6A2A0C32AC92}">
      <dgm:prSet/>
      <dgm:spPr/>
      <dgm:t>
        <a:bodyPr/>
        <a:lstStyle/>
        <a:p>
          <a:endParaRPr lang="en-US"/>
        </a:p>
      </dgm:t>
    </dgm:pt>
    <dgm:pt modelId="{2898ADFB-0756-A840-A082-45465CC006DB}" type="sibTrans" cxnId="{D88BE906-8EE2-204F-9433-6A2A0C32AC92}">
      <dgm:prSet/>
      <dgm:spPr/>
      <dgm:t>
        <a:bodyPr/>
        <a:lstStyle/>
        <a:p>
          <a:endParaRPr lang="en-US"/>
        </a:p>
      </dgm:t>
    </dgm:pt>
    <dgm:pt modelId="{28B5EE73-C895-4641-9BC6-53CEEF60D053}">
      <dgm:prSet custT="1"/>
      <dgm:spPr/>
      <dgm:t>
        <a:bodyPr/>
        <a:lstStyle/>
        <a:p>
          <a:pPr>
            <a:lnSpc>
              <a:spcPct val="100000"/>
            </a:lnSpc>
          </a:pPr>
          <a:r>
            <a:rPr lang="en-AU" sz="2000" b="1" i="0">
              <a:solidFill>
                <a:schemeClr val="tx2">
                  <a:lumMod val="50000"/>
                </a:schemeClr>
              </a:solidFill>
            </a:rPr>
            <a:t>Splits</a:t>
          </a:r>
          <a:endParaRPr lang="en-AU" sz="2000" b="1">
            <a:solidFill>
              <a:schemeClr val="tx2">
                <a:lumMod val="50000"/>
              </a:schemeClr>
            </a:solidFill>
          </a:endParaRPr>
        </a:p>
      </dgm:t>
    </dgm:pt>
    <dgm:pt modelId="{82894B0A-DEB9-A34F-8143-49EDA495623F}" type="parTrans" cxnId="{9158C0DA-2108-F14A-8665-37ED6AD661AF}">
      <dgm:prSet/>
      <dgm:spPr/>
      <dgm:t>
        <a:bodyPr/>
        <a:lstStyle/>
        <a:p>
          <a:endParaRPr lang="en-US"/>
        </a:p>
      </dgm:t>
    </dgm:pt>
    <dgm:pt modelId="{6826F5D2-B3BF-EB42-B04C-860E933DEC5D}" type="sibTrans" cxnId="{9158C0DA-2108-F14A-8665-37ED6AD661AF}">
      <dgm:prSet/>
      <dgm:spPr/>
      <dgm:t>
        <a:bodyPr/>
        <a:lstStyle/>
        <a:p>
          <a:endParaRPr lang="en-US"/>
        </a:p>
      </dgm:t>
    </dgm:pt>
    <dgm:pt modelId="{79FE21FE-7631-EC43-B9D9-3CF98C975BBF}">
      <dgm:prSet custT="1"/>
      <dgm:spPr/>
      <dgm:t>
        <a:bodyPr/>
        <a:lstStyle/>
        <a:p>
          <a:pPr>
            <a:lnSpc>
              <a:spcPct val="100000"/>
            </a:lnSpc>
          </a:pPr>
          <a:r>
            <a:rPr lang="en-AU" sz="2000" b="1" i="0">
              <a:solidFill>
                <a:schemeClr val="tx2">
                  <a:lumMod val="50000"/>
                </a:schemeClr>
              </a:solidFill>
            </a:rPr>
            <a:t>Definitions</a:t>
          </a:r>
          <a:r>
            <a:rPr lang="en-AU" sz="2000" b="0" i="0">
              <a:solidFill>
                <a:schemeClr val="tx2">
                  <a:lumMod val="50000"/>
                </a:schemeClr>
              </a:solidFill>
            </a:rPr>
            <a:t> </a:t>
          </a:r>
          <a:endParaRPr lang="en-AU" sz="2000">
            <a:solidFill>
              <a:schemeClr val="tx2">
                <a:lumMod val="50000"/>
              </a:schemeClr>
            </a:solidFill>
          </a:endParaRPr>
        </a:p>
      </dgm:t>
    </dgm:pt>
    <dgm:pt modelId="{CFE69D1C-1B1A-5E4D-8B9D-639F99D339BB}" type="parTrans" cxnId="{4364BD91-9C3D-8B44-8B36-89D85ED3B2F4}">
      <dgm:prSet/>
      <dgm:spPr/>
      <dgm:t>
        <a:bodyPr/>
        <a:lstStyle/>
        <a:p>
          <a:endParaRPr lang="en-US"/>
        </a:p>
      </dgm:t>
    </dgm:pt>
    <dgm:pt modelId="{01309E37-1A92-8C48-BD73-85482B0FBE0D}" type="sibTrans" cxnId="{4364BD91-9C3D-8B44-8B36-89D85ED3B2F4}">
      <dgm:prSet/>
      <dgm:spPr/>
      <dgm:t>
        <a:bodyPr/>
        <a:lstStyle/>
        <a:p>
          <a:endParaRPr lang="en-US"/>
        </a:p>
      </dgm:t>
    </dgm:pt>
    <dgm:pt modelId="{4EB170E2-393F-064A-97A8-E36C4B57650F}">
      <dgm:prSet custT="1"/>
      <dgm:spPr/>
      <dgm:t>
        <a:bodyPr/>
        <a:lstStyle/>
        <a:p>
          <a:pPr>
            <a:lnSpc>
              <a:spcPct val="100000"/>
            </a:lnSpc>
          </a:pPr>
          <a:r>
            <a:rPr lang="en-AU" sz="2000" b="1" i="0">
              <a:solidFill>
                <a:schemeClr val="tx2">
                  <a:lumMod val="50000"/>
                </a:schemeClr>
              </a:solidFill>
            </a:rPr>
            <a:t>Greetings</a:t>
          </a:r>
          <a:endParaRPr lang="en-AU" sz="2000" b="1">
            <a:solidFill>
              <a:schemeClr val="tx2">
                <a:lumMod val="50000"/>
              </a:schemeClr>
            </a:solidFill>
          </a:endParaRPr>
        </a:p>
      </dgm:t>
    </dgm:pt>
    <dgm:pt modelId="{D17D1584-0181-524B-A533-0CD3EC69AF5B}" type="parTrans" cxnId="{B9FABD97-0218-2B43-94E2-BA9F8FDBB748}">
      <dgm:prSet/>
      <dgm:spPr/>
      <dgm:t>
        <a:bodyPr/>
        <a:lstStyle/>
        <a:p>
          <a:endParaRPr lang="en-US"/>
        </a:p>
      </dgm:t>
    </dgm:pt>
    <dgm:pt modelId="{A4BA2D6E-A095-F740-BC31-F9136EAABDD1}" type="sibTrans" cxnId="{B9FABD97-0218-2B43-94E2-BA9F8FDBB748}">
      <dgm:prSet/>
      <dgm:spPr/>
      <dgm:t>
        <a:bodyPr/>
        <a:lstStyle/>
        <a:p>
          <a:endParaRPr lang="en-US"/>
        </a:p>
      </dgm:t>
    </dgm:pt>
    <dgm:pt modelId="{D7007DEB-ACFE-CD41-B091-8377C6219EE3}">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over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34BDEAEE-EAE1-8E4F-8DE4-B0E60DE62223}" type="parTrans" cxnId="{F2264F25-56FD-C84B-ACC2-458CDBDE49B6}">
      <dgm:prSet/>
      <dgm:spPr/>
      <dgm:t>
        <a:bodyPr/>
        <a:lstStyle/>
        <a:p>
          <a:endParaRPr lang="en-US"/>
        </a:p>
      </dgm:t>
    </dgm:pt>
    <dgm:pt modelId="{3DD9A55A-9C20-E546-851B-8582C561623F}" type="sibTrans" cxnId="{F2264F25-56FD-C84B-ACC2-458CDBDE49B6}">
      <dgm:prSet/>
      <dgm:spPr/>
      <dgm:t>
        <a:bodyPr/>
        <a:lstStyle/>
        <a:p>
          <a:endParaRPr lang="en-US"/>
        </a:p>
      </dgm:t>
    </dgm:pt>
    <dgm:pt modelId="{AB7F4BB7-5041-4B4A-A879-E5111AE9497D}">
      <dgm:prSet/>
      <dgm:spPr/>
      <dgm:t>
        <a:bodyPr/>
        <a:lstStyle/>
        <a:p>
          <a:r>
            <a:rPr lang="en-AU" b="0" i="0"/>
            <a:t>Matter</a:t>
          </a:r>
          <a:endParaRPr lang="en-AU"/>
        </a:p>
      </dgm:t>
    </dgm:pt>
    <dgm:pt modelId="{D1A38BC8-52EA-5B41-ABF7-7D3AF1BFC320}" type="sibTrans" cxnId="{4B94B622-7BCE-0E42-BF83-9184B040F6F7}">
      <dgm:prSet/>
      <dgm:spPr/>
      <dgm:t>
        <a:bodyPr/>
        <a:lstStyle/>
        <a:p>
          <a:endParaRPr lang="en-US"/>
        </a:p>
      </dgm:t>
    </dgm:pt>
    <dgm:pt modelId="{F6371060-328F-4648-A40C-9D921D18DDBC}" type="parTrans" cxnId="{4B94B622-7BCE-0E42-BF83-9184B040F6F7}">
      <dgm:prSet/>
      <dgm:spPr/>
      <dgm:t>
        <a:bodyPr/>
        <a:lstStyle/>
        <a:p>
          <a:endParaRPr lang="en-US"/>
        </a:p>
      </dgm:t>
    </dgm:pt>
    <dgm:pt modelId="{9340A2B0-3599-264F-8353-8BF1546CF5D1}">
      <dgm:prSet custT="1"/>
      <dgm:spPr/>
      <dgm:t>
        <a:bodyPr/>
        <a:lstStyle/>
        <a:p>
          <a:pPr>
            <a:lnSpc>
              <a:spcPct val="100000"/>
            </a:lnSpc>
          </a:pPr>
          <a:r>
            <a:rPr lang="en-AU" sz="2000" b="0" i="0">
              <a:solidFill>
                <a:schemeClr val="tx2">
                  <a:lumMod val="50000"/>
                </a:schemeClr>
              </a:solidFill>
            </a:rPr>
            <a:t>Anything pertaining to the speaker’s </a:t>
          </a:r>
          <a:r>
            <a:rPr lang="en-AU" sz="2000" b="1" i="0">
              <a:solidFill>
                <a:schemeClr val="tx2">
                  <a:lumMod val="50000"/>
                </a:schemeClr>
              </a:solidFill>
            </a:rPr>
            <a:t>presentation</a:t>
          </a:r>
          <a:r>
            <a:rPr lang="en-AU" sz="2000" b="0" i="0">
              <a:solidFill>
                <a:schemeClr val="tx2">
                  <a:lumMod val="50000"/>
                </a:schemeClr>
              </a:solidFill>
            </a:rPr>
            <a:t> </a:t>
          </a:r>
          <a:r>
            <a:rPr lang="en-AU" sz="2000" b="1" i="0">
              <a:solidFill>
                <a:schemeClr val="tx2">
                  <a:lumMod val="50000"/>
                </a:schemeClr>
              </a:solidFill>
            </a:rPr>
            <a:t>style</a:t>
          </a:r>
          <a:r>
            <a:rPr lang="en-AU" sz="2000" b="0" i="0">
              <a:solidFill>
                <a:schemeClr val="tx2">
                  <a:lumMod val="50000"/>
                </a:schemeClr>
              </a:solidFill>
            </a:rPr>
            <a:t> and </a:t>
          </a:r>
          <a:r>
            <a:rPr lang="en-AU" sz="2000" b="1" i="0">
              <a:solidFill>
                <a:schemeClr val="tx2">
                  <a:lumMod val="50000"/>
                </a:schemeClr>
              </a:solidFill>
            </a:rPr>
            <a:t>mannerisms</a:t>
          </a:r>
          <a:r>
            <a:rPr lang="en-AU" sz="2000" b="0" i="0">
              <a:solidFill>
                <a:schemeClr val="tx2">
                  <a:lumMod val="50000"/>
                </a:schemeClr>
              </a:solidFill>
            </a:rPr>
            <a:t> – gesture, tone, pace, etc.</a:t>
          </a:r>
          <a:endParaRPr lang="en-AU" sz="2000">
            <a:solidFill>
              <a:schemeClr val="tx2">
                <a:lumMod val="50000"/>
              </a:schemeClr>
            </a:solidFill>
          </a:endParaRPr>
        </a:p>
      </dgm:t>
    </dgm:pt>
    <dgm:pt modelId="{5EF95FC7-8064-6849-8697-8EEF8893EC9C}" type="sibTrans" cxnId="{4A7F562F-CC41-4545-95F0-CAE047D583CB}">
      <dgm:prSet/>
      <dgm:spPr/>
      <dgm:t>
        <a:bodyPr/>
        <a:lstStyle/>
        <a:p>
          <a:endParaRPr lang="en-US"/>
        </a:p>
      </dgm:t>
    </dgm:pt>
    <dgm:pt modelId="{BD6F89C2-110B-F74A-A241-70B4210552A0}" type="parTrans" cxnId="{4A7F562F-CC41-4545-95F0-CAE047D583CB}">
      <dgm:prSet/>
      <dgm:spPr/>
      <dgm:t>
        <a:bodyPr/>
        <a:lstStyle/>
        <a:p>
          <a:endParaRPr lang="en-US"/>
        </a:p>
      </dgm:t>
    </dgm:pt>
    <dgm:pt modelId="{9FCF7C9A-2DD6-4C47-A23A-415766DB806D}">
      <dgm:prSet custT="1"/>
      <dgm:spPr/>
      <dgm:t>
        <a:bodyPr/>
        <a:lstStyle/>
        <a:p>
          <a:pPr>
            <a:lnSpc>
              <a:spcPct val="100000"/>
            </a:lnSpc>
          </a:pPr>
          <a:r>
            <a:rPr lang="en-AU" sz="2000" b="1" i="0">
              <a:solidFill>
                <a:schemeClr val="tx2">
                  <a:lumMod val="50000"/>
                </a:schemeClr>
              </a:solidFill>
            </a:rPr>
            <a:t>Personal</a:t>
          </a:r>
          <a:r>
            <a:rPr lang="en-AU" sz="2000" b="0" i="0">
              <a:solidFill>
                <a:schemeClr val="tx2">
                  <a:lumMod val="50000"/>
                </a:schemeClr>
              </a:solidFill>
            </a:rPr>
            <a:t> </a:t>
          </a:r>
          <a:r>
            <a:rPr lang="en-AU" sz="2000" b="1" i="0">
              <a:solidFill>
                <a:schemeClr val="tx2">
                  <a:lumMod val="50000"/>
                </a:schemeClr>
              </a:solidFill>
            </a:rPr>
            <a:t>presentation</a:t>
          </a:r>
          <a:r>
            <a:rPr lang="en-AU" sz="2000" b="0" i="0">
              <a:solidFill>
                <a:schemeClr val="tx2">
                  <a:lumMod val="50000"/>
                </a:schemeClr>
              </a:solidFill>
            </a:rPr>
            <a:t>* </a:t>
          </a:r>
          <a:endParaRPr lang="en-AU" sz="2000">
            <a:solidFill>
              <a:schemeClr val="tx2">
                <a:lumMod val="50000"/>
              </a:schemeClr>
            </a:solidFill>
          </a:endParaRPr>
        </a:p>
      </dgm:t>
    </dgm:pt>
    <dgm:pt modelId="{C27422F3-0E94-2C4B-B417-F6A7B024280C}" type="sibTrans" cxnId="{6CB1E1C9-0305-A54A-AE31-FE39F11F1C19}">
      <dgm:prSet/>
      <dgm:spPr/>
      <dgm:t>
        <a:bodyPr/>
        <a:lstStyle/>
        <a:p>
          <a:endParaRPr lang="en-US"/>
        </a:p>
      </dgm:t>
    </dgm:pt>
    <dgm:pt modelId="{B737F2A8-DF2F-8A48-9839-FE01399D7331}" type="parTrans" cxnId="{6CB1E1C9-0305-A54A-AE31-FE39F11F1C19}">
      <dgm:prSet/>
      <dgm:spPr/>
      <dgm:t>
        <a:bodyPr/>
        <a:lstStyle/>
        <a:p>
          <a:endParaRPr lang="en-US"/>
        </a:p>
      </dgm:t>
    </dgm:pt>
    <dgm:pt modelId="{97B3C32F-7B34-D044-BF77-1D7F9E67B1C3}">
      <dgm:prSet custT="1"/>
      <dgm:spPr/>
      <dgm:t>
        <a:bodyPr/>
        <a:lstStyle/>
        <a:p>
          <a:pPr>
            <a:lnSpc>
              <a:spcPct val="100000"/>
            </a:lnSpc>
          </a:pPr>
          <a:r>
            <a:rPr lang="en-AU" sz="2000" b="1" i="0">
              <a:solidFill>
                <a:schemeClr val="tx2">
                  <a:lumMod val="50000"/>
                </a:schemeClr>
              </a:solidFill>
            </a:rPr>
            <a:t>Teamwork</a:t>
          </a:r>
          <a:r>
            <a:rPr lang="en-AU" sz="2000" b="0" i="0">
              <a:solidFill>
                <a:schemeClr val="tx2">
                  <a:lumMod val="50000"/>
                </a:schemeClr>
              </a:solidFill>
            </a:rPr>
            <a:t> </a:t>
          </a:r>
          <a:endParaRPr lang="en-AU" sz="2000">
            <a:solidFill>
              <a:schemeClr val="tx2">
                <a:lumMod val="50000"/>
              </a:schemeClr>
            </a:solidFill>
          </a:endParaRPr>
        </a:p>
      </dgm:t>
    </dgm:pt>
    <dgm:pt modelId="{DDB1BC83-0826-AB4E-BA28-3BBB34BCD33C}" type="sibTrans" cxnId="{C83847B5-7E4E-F044-BA52-4B5BF50EB9F9}">
      <dgm:prSet/>
      <dgm:spPr/>
      <dgm:t>
        <a:bodyPr/>
        <a:lstStyle/>
        <a:p>
          <a:endParaRPr lang="en-US"/>
        </a:p>
      </dgm:t>
    </dgm:pt>
    <dgm:pt modelId="{599A2AED-896A-AC47-A332-56D4D5090AE7}" type="parTrans" cxnId="{C83847B5-7E4E-F044-BA52-4B5BF50EB9F9}">
      <dgm:prSet/>
      <dgm:spPr/>
      <dgm:t>
        <a:bodyPr/>
        <a:lstStyle/>
        <a:p>
          <a:endParaRPr lang="en-US"/>
        </a:p>
      </dgm:t>
    </dgm:pt>
    <dgm:pt modelId="{3591A64D-7902-B848-AA4E-70BBDBD79FE7}">
      <dgm:prSet custT="1"/>
      <dgm:spPr/>
      <dgm:t>
        <a:bodyPr/>
        <a:lstStyle/>
        <a:p>
          <a:pPr>
            <a:lnSpc>
              <a:spcPct val="100000"/>
            </a:lnSpc>
          </a:pPr>
          <a:r>
            <a:rPr lang="en-AU" sz="2000" b="1" i="0">
              <a:solidFill>
                <a:schemeClr val="tx2">
                  <a:lumMod val="50000"/>
                </a:schemeClr>
              </a:solidFill>
            </a:rPr>
            <a:t>Sportsmanship</a:t>
          </a:r>
          <a:r>
            <a:rPr lang="en-AU" sz="2000" b="0" i="0">
              <a:solidFill>
                <a:schemeClr val="tx2">
                  <a:lumMod val="50000"/>
                </a:schemeClr>
              </a:solidFill>
            </a:rPr>
            <a:t> </a:t>
          </a:r>
          <a:endParaRPr lang="en-AU" sz="2000">
            <a:solidFill>
              <a:schemeClr val="tx2">
                <a:lumMod val="50000"/>
              </a:schemeClr>
            </a:solidFill>
          </a:endParaRPr>
        </a:p>
      </dgm:t>
    </dgm:pt>
    <dgm:pt modelId="{76196DA8-B2C3-B748-AFE6-A1690081D32A}" type="sibTrans" cxnId="{EDF11742-D213-844B-BC69-374E5C328DD4}">
      <dgm:prSet/>
      <dgm:spPr/>
      <dgm:t>
        <a:bodyPr/>
        <a:lstStyle/>
        <a:p>
          <a:endParaRPr lang="en-US"/>
        </a:p>
      </dgm:t>
    </dgm:pt>
    <dgm:pt modelId="{2CCD5630-4439-C34F-88CF-F1F5C52330D0}" type="parTrans" cxnId="{EDF11742-D213-844B-BC69-374E5C328DD4}">
      <dgm:prSet/>
      <dgm:spPr/>
      <dgm:t>
        <a:bodyPr/>
        <a:lstStyle/>
        <a:p>
          <a:endParaRPr lang="en-US"/>
        </a:p>
      </dgm:t>
    </dgm:pt>
    <dgm:pt modelId="{401EC57A-20A4-D94A-994E-874FD56F56B7}">
      <dgm:prSet custT="1"/>
      <dgm:spPr/>
      <dgm:t>
        <a:bodyPr/>
        <a:lstStyle/>
        <a:p>
          <a:pPr>
            <a:lnSpc>
              <a:spcPct val="100000"/>
            </a:lnSpc>
          </a:pPr>
          <a:r>
            <a:rPr lang="en-AU" sz="2000" b="1" i="0">
              <a:solidFill>
                <a:schemeClr val="tx2">
                  <a:lumMod val="50000"/>
                </a:schemeClr>
              </a:solidFill>
            </a:rPr>
            <a:t>Conduct</a:t>
          </a:r>
          <a:endParaRPr lang="en-AU" sz="2000" b="1">
            <a:solidFill>
              <a:schemeClr val="tx2">
                <a:lumMod val="50000"/>
              </a:schemeClr>
            </a:solidFill>
          </a:endParaRPr>
        </a:p>
      </dgm:t>
    </dgm:pt>
    <dgm:pt modelId="{0904B0E9-7AC1-9240-B727-EC021E94EC11}" type="sibTrans" cxnId="{D313DF1C-3FB4-D941-999C-A4F3A7A2DF03}">
      <dgm:prSet/>
      <dgm:spPr/>
      <dgm:t>
        <a:bodyPr/>
        <a:lstStyle/>
        <a:p>
          <a:endParaRPr lang="en-US"/>
        </a:p>
      </dgm:t>
    </dgm:pt>
    <dgm:pt modelId="{B98550FE-67D4-A145-B8FE-64F68E612734}" type="parTrans" cxnId="{D313DF1C-3FB4-D941-999C-A4F3A7A2DF03}">
      <dgm:prSet/>
      <dgm:spPr/>
      <dgm:t>
        <a:bodyPr/>
        <a:lstStyle/>
        <a:p>
          <a:endParaRPr lang="en-US"/>
        </a:p>
      </dgm:t>
    </dgm:pt>
    <dgm:pt modelId="{5EDDEBC7-E6B8-884C-A17E-38D4F2657DCF}">
      <dgm:prSet custT="1"/>
      <dgm:spPr/>
      <dgm:t>
        <a:bodyPr/>
        <a:lstStyle/>
        <a:p>
          <a:pPr>
            <a:lnSpc>
              <a:spcPct val="100000"/>
            </a:lnSpc>
          </a:pPr>
          <a:r>
            <a:rPr lang="en-AU" sz="2000" b="0" i="0">
              <a:solidFill>
                <a:schemeClr val="tx2">
                  <a:lumMod val="50000"/>
                </a:schemeClr>
              </a:solidFill>
            </a:rPr>
            <a:t>Use of appropriately formal </a:t>
          </a:r>
          <a:r>
            <a:rPr lang="en-AU" sz="2000" b="1" i="0">
              <a:solidFill>
                <a:schemeClr val="tx2">
                  <a:lumMod val="50000"/>
                </a:schemeClr>
              </a:solidFill>
            </a:rPr>
            <a:t>language</a:t>
          </a:r>
          <a:r>
            <a:rPr lang="en-AU" sz="2000" b="0" i="0">
              <a:solidFill>
                <a:schemeClr val="tx2">
                  <a:lumMod val="50000"/>
                </a:schemeClr>
              </a:solidFill>
            </a:rPr>
            <a:t> </a:t>
          </a:r>
          <a:endParaRPr lang="en-AU" sz="2000">
            <a:solidFill>
              <a:schemeClr val="tx2">
                <a:lumMod val="50000"/>
              </a:schemeClr>
            </a:solidFill>
          </a:endParaRPr>
        </a:p>
      </dgm:t>
    </dgm:pt>
    <dgm:pt modelId="{F4F82C02-9091-2548-8861-E7353204EA02}" type="sibTrans" cxnId="{DAFD10D1-3153-4140-B12B-A7152B83CD73}">
      <dgm:prSet/>
      <dgm:spPr/>
      <dgm:t>
        <a:bodyPr/>
        <a:lstStyle/>
        <a:p>
          <a:endParaRPr lang="en-US"/>
        </a:p>
      </dgm:t>
    </dgm:pt>
    <dgm:pt modelId="{234752CE-EDCE-534E-B5C7-394EB200FE4F}" type="parTrans" cxnId="{DAFD10D1-3153-4140-B12B-A7152B83CD73}">
      <dgm:prSet/>
      <dgm:spPr/>
      <dgm:t>
        <a:bodyPr/>
        <a:lstStyle/>
        <a:p>
          <a:endParaRPr lang="en-US"/>
        </a:p>
      </dgm:t>
    </dgm:pt>
    <dgm:pt modelId="{B83DE191-FD8D-6248-AC0E-9E70EA17C364}" type="pres">
      <dgm:prSet presAssocID="{391BE69C-AFE7-3A41-BD06-D3EEDECCD7E2}" presName="Name0" presStyleCnt="0">
        <dgm:presLayoutVars>
          <dgm:dir/>
          <dgm:animLvl val="lvl"/>
          <dgm:resizeHandles val="exact"/>
        </dgm:presLayoutVars>
      </dgm:prSet>
      <dgm:spPr/>
    </dgm:pt>
    <dgm:pt modelId="{D82084C4-9134-8546-A01B-E4D7CF198B2C}" type="pres">
      <dgm:prSet presAssocID="{AB7F4BB7-5041-4B4A-A879-E5111AE9497D}" presName="composite" presStyleCnt="0"/>
      <dgm:spPr/>
    </dgm:pt>
    <dgm:pt modelId="{52ED6909-6366-AB4E-AE74-6A51A1F45C71}" type="pres">
      <dgm:prSet presAssocID="{AB7F4BB7-5041-4B4A-A879-E5111AE9497D}" presName="parTx" presStyleLbl="alignNode1" presStyleIdx="0" presStyleCnt="3">
        <dgm:presLayoutVars>
          <dgm:chMax val="0"/>
          <dgm:chPref val="0"/>
          <dgm:bulletEnabled val="1"/>
        </dgm:presLayoutVars>
      </dgm:prSet>
      <dgm:spPr/>
    </dgm:pt>
    <dgm:pt modelId="{6B2C120A-B09D-B846-9023-DF911557DAE4}" type="pres">
      <dgm:prSet presAssocID="{AB7F4BB7-5041-4B4A-A879-E5111AE9497D}" presName="desTx" presStyleLbl="alignAccFollowNode1" presStyleIdx="0" presStyleCnt="3" custScaleY="104579" custLinFactNeighborX="-103" custLinFactNeighborY="17984">
        <dgm:presLayoutVars>
          <dgm:bulletEnabled val="1"/>
        </dgm:presLayoutVars>
      </dgm:prSet>
      <dgm:spPr/>
    </dgm:pt>
    <dgm:pt modelId="{BA3E5B2A-DECB-7E48-8875-A2CA310246F0}" type="pres">
      <dgm:prSet presAssocID="{D1A38BC8-52EA-5B41-ABF7-7D3AF1BFC320}" presName="space" presStyleCnt="0"/>
      <dgm:spPr/>
    </dgm:pt>
    <dgm:pt modelId="{92346BCE-CE27-1D48-AD91-7CCBEB7FAFC1}" type="pres">
      <dgm:prSet presAssocID="{04E9732F-5F0B-8741-A206-299EA9540ED2}" presName="composite" presStyleCnt="0"/>
      <dgm:spPr/>
    </dgm:pt>
    <dgm:pt modelId="{F42CA763-12CC-1F40-A646-B19B663046A7}" type="pres">
      <dgm:prSet presAssocID="{04E9732F-5F0B-8741-A206-299EA9540ED2}" presName="parTx" presStyleLbl="alignNode1" presStyleIdx="1" presStyleCnt="3">
        <dgm:presLayoutVars>
          <dgm:chMax val="0"/>
          <dgm:chPref val="0"/>
          <dgm:bulletEnabled val="1"/>
        </dgm:presLayoutVars>
      </dgm:prSet>
      <dgm:spPr/>
    </dgm:pt>
    <dgm:pt modelId="{F8C5DB9C-CB29-084B-A33E-366D6EE4742F}" type="pres">
      <dgm:prSet presAssocID="{04E9732F-5F0B-8741-A206-299EA9540ED2}" presName="desTx" presStyleLbl="alignAccFollowNode1" presStyleIdx="1" presStyleCnt="3" custScaleY="104579" custLinFactNeighborX="-103" custLinFactNeighborY="17984">
        <dgm:presLayoutVars>
          <dgm:bulletEnabled val="1"/>
        </dgm:presLayoutVars>
      </dgm:prSet>
      <dgm:spPr/>
    </dgm:pt>
    <dgm:pt modelId="{5D211D6B-CA8E-8E40-9EBC-12DB9FC46E0F}" type="pres">
      <dgm:prSet presAssocID="{0F7D9DD7-35A0-A14F-81AE-F9B963AA63A4}" presName="space" presStyleCnt="0"/>
      <dgm:spPr/>
    </dgm:pt>
    <dgm:pt modelId="{DBED49F9-9CBD-1449-93AF-E4E67BAE1F44}" type="pres">
      <dgm:prSet presAssocID="{02EF3F7E-D837-304F-BE07-D087EB77E150}" presName="composite" presStyleCnt="0"/>
      <dgm:spPr/>
    </dgm:pt>
    <dgm:pt modelId="{C018BE6E-8084-FD4A-B9D4-694A370A3032}" type="pres">
      <dgm:prSet presAssocID="{02EF3F7E-D837-304F-BE07-D087EB77E150}" presName="parTx" presStyleLbl="alignNode1" presStyleIdx="2" presStyleCnt="3">
        <dgm:presLayoutVars>
          <dgm:chMax val="0"/>
          <dgm:chPref val="0"/>
          <dgm:bulletEnabled val="1"/>
        </dgm:presLayoutVars>
      </dgm:prSet>
      <dgm:spPr/>
    </dgm:pt>
    <dgm:pt modelId="{EF69416A-A0FD-0149-833D-EF80A6B147B4}" type="pres">
      <dgm:prSet presAssocID="{02EF3F7E-D837-304F-BE07-D087EB77E150}" presName="desTx" presStyleLbl="alignAccFollowNode1" presStyleIdx="2" presStyleCnt="3" custScaleY="104579" custLinFactNeighborX="-103" custLinFactNeighborY="17984">
        <dgm:presLayoutVars>
          <dgm:bulletEnabled val="1"/>
        </dgm:presLayoutVars>
      </dgm:prSet>
      <dgm:spPr/>
    </dgm:pt>
  </dgm:ptLst>
  <dgm:cxnLst>
    <dgm:cxn modelId="{A3B23800-1C7B-0845-9BC0-029AC3485B16}" type="presOf" srcId="{406FC491-35EA-0341-9E68-4D1E4070D365}" destId="{6B2C120A-B09D-B846-9023-DF911557DAE4}" srcOrd="0" destOrd="4" presId="urn:microsoft.com/office/officeart/2005/8/layout/hList1"/>
    <dgm:cxn modelId="{D88BE906-8EE2-204F-9433-6A2A0C32AC92}" srcId="{02EF3F7E-D837-304F-BE07-D087EB77E150}" destId="{1D79CF68-F0BC-0740-98A2-237F3EF1CD86}" srcOrd="1" destOrd="0" parTransId="{C1FE3637-A927-7547-9978-31697D16E013}" sibTransId="{2898ADFB-0756-A840-A082-45465CC006DB}"/>
    <dgm:cxn modelId="{8B19AC0A-CDF0-7840-BADD-9D945DDB6059}" type="presOf" srcId="{98F79CD6-9236-0247-8C5D-5F370AA81A4E}" destId="{6B2C120A-B09D-B846-9023-DF911557DAE4}" srcOrd="0" destOrd="2" presId="urn:microsoft.com/office/officeart/2005/8/layout/hList1"/>
    <dgm:cxn modelId="{6A12C20B-8B6C-0444-BE22-DCDE36051F14}" type="presOf" srcId="{1D79CF68-F0BC-0740-98A2-237F3EF1CD86}" destId="{EF69416A-A0FD-0149-833D-EF80A6B147B4}" srcOrd="0" destOrd="1" presId="urn:microsoft.com/office/officeart/2005/8/layout/hList1"/>
    <dgm:cxn modelId="{EA5BC41C-FBE6-C74F-A491-2F8D003E2537}" type="presOf" srcId="{D68DB245-1E15-154B-BE88-2A5F745908B8}" destId="{EF69416A-A0FD-0149-833D-EF80A6B147B4}" srcOrd="0" destOrd="0" presId="urn:microsoft.com/office/officeart/2005/8/layout/hList1"/>
    <dgm:cxn modelId="{D313DF1C-3FB4-D941-999C-A4F3A7A2DF03}" srcId="{04E9732F-5F0B-8741-A206-299EA9540ED2}" destId="{401EC57A-20A4-D94A-994E-874FD56F56B7}" srcOrd="4" destOrd="0" parTransId="{B98550FE-67D4-A145-B8FE-64F68E612734}" sibTransId="{0904B0E9-7AC1-9240-B727-EC021E94EC11}"/>
    <dgm:cxn modelId="{4B94B622-7BCE-0E42-BF83-9184B040F6F7}" srcId="{391BE69C-AFE7-3A41-BD06-D3EEDECCD7E2}" destId="{AB7F4BB7-5041-4B4A-A879-E5111AE9497D}" srcOrd="0" destOrd="0" parTransId="{F6371060-328F-4648-A40C-9D921D18DDBC}" sibTransId="{D1A38BC8-52EA-5B41-ABF7-7D3AF1BFC320}"/>
    <dgm:cxn modelId="{F2264F25-56FD-C84B-ACC2-458CDBDE49B6}" srcId="{02EF3F7E-D837-304F-BE07-D087EB77E150}" destId="{D7007DEB-ACFE-CD41-B091-8377C6219EE3}" srcOrd="5" destOrd="0" parTransId="{34BDEAEE-EAE1-8E4F-8DE4-B0E60DE62223}" sibTransId="{3DD9A55A-9C20-E546-851B-8582C561623F}"/>
    <dgm:cxn modelId="{4A7F562F-CC41-4545-95F0-CAE047D583CB}" srcId="{04E9732F-5F0B-8741-A206-299EA9540ED2}" destId="{9340A2B0-3599-264F-8353-8BF1546CF5D1}" srcOrd="0" destOrd="0" parTransId="{BD6F89C2-110B-F74A-A241-70B4210552A0}" sibTransId="{5EF95FC7-8064-6849-8697-8EEF8893EC9C}"/>
    <dgm:cxn modelId="{72122532-EEB0-7749-B33F-C5B4513324E1}" srcId="{391BE69C-AFE7-3A41-BD06-D3EEDECCD7E2}" destId="{04E9732F-5F0B-8741-A206-299EA9540ED2}" srcOrd="1" destOrd="0" parTransId="{4202E81F-0390-134A-A0E7-E4A83DFC13E4}" sibTransId="{0F7D9DD7-35A0-A14F-81AE-F9B963AA63A4}"/>
    <dgm:cxn modelId="{31314133-E092-B742-8D03-969C784E3AFE}" type="presOf" srcId="{4EB170E2-393F-064A-97A8-E36C4B57650F}" destId="{EF69416A-A0FD-0149-833D-EF80A6B147B4}" srcOrd="0" destOrd="4" presId="urn:microsoft.com/office/officeart/2005/8/layout/hList1"/>
    <dgm:cxn modelId="{92017536-3E06-4443-917E-860C7C994E2C}" srcId="{AB7F4BB7-5041-4B4A-A879-E5111AE9497D}" destId="{703670D5-0EB9-AD49-AE1C-9B718996B96F}" srcOrd="1" destOrd="0" parTransId="{7D02BDC1-C93C-E34E-AB0B-930D82E8917E}" sibTransId="{2B49C31A-A163-1447-9BF0-68847C48A81B}"/>
    <dgm:cxn modelId="{EDF11742-D213-844B-BC69-374E5C328DD4}" srcId="{04E9732F-5F0B-8741-A206-299EA9540ED2}" destId="{3591A64D-7902-B848-AA4E-70BBDBD79FE7}" srcOrd="3" destOrd="0" parTransId="{2CCD5630-4439-C34F-88CF-F1F5C52330D0}" sibTransId="{76196DA8-B2C3-B748-AFE6-A1690081D32A}"/>
    <dgm:cxn modelId="{2A631F43-DE5C-DE47-8389-FB624323DF1B}" type="presOf" srcId="{703670D5-0EB9-AD49-AE1C-9B718996B96F}" destId="{6B2C120A-B09D-B846-9023-DF911557DAE4}" srcOrd="0" destOrd="1" presId="urn:microsoft.com/office/officeart/2005/8/layout/hList1"/>
    <dgm:cxn modelId="{A4E6DF6B-EB14-EC49-8C98-CD818512E95A}" srcId="{AB7F4BB7-5041-4B4A-A879-E5111AE9497D}" destId="{5219E74F-0031-7446-B251-5C9FD1968824}" srcOrd="3" destOrd="0" parTransId="{A1DA666C-56CA-1843-A385-95B6EB08882E}" sibTransId="{850E9B3F-B05A-6F47-AA8A-76E89591A2FC}"/>
    <dgm:cxn modelId="{44479250-2412-CC47-A051-7CB48A10BECB}" srcId="{AB7F4BB7-5041-4B4A-A879-E5111AE9497D}" destId="{406FC491-35EA-0341-9E68-4D1E4070D365}" srcOrd="4" destOrd="0" parTransId="{B2875AD2-3DC9-F048-A67B-29424C1404F7}" sibTransId="{DCB27545-ACCE-DE4F-ADFE-BB0F73C58426}"/>
    <dgm:cxn modelId="{F2E91D74-92AF-B742-B247-8E47278BEB1D}" type="presOf" srcId="{5219E74F-0031-7446-B251-5C9FD1968824}" destId="{6B2C120A-B09D-B846-9023-DF911557DAE4}" srcOrd="0" destOrd="3" presId="urn:microsoft.com/office/officeart/2005/8/layout/hList1"/>
    <dgm:cxn modelId="{9F47BA7B-1ABF-F04B-A173-BD1C6190E42B}" srcId="{02EF3F7E-D837-304F-BE07-D087EB77E150}" destId="{D68DB245-1E15-154B-BE88-2A5F745908B8}" srcOrd="0" destOrd="0" parTransId="{4ED07DD6-52C2-1242-B3A3-115AA27B1ADB}" sibTransId="{A848535D-EDE7-B04F-A0D8-0DD0FAE6C9E1}"/>
    <dgm:cxn modelId="{BEB55C8C-3DE7-8C46-94A1-34D1916CFE5C}" type="presOf" srcId="{02EF3F7E-D837-304F-BE07-D087EB77E150}" destId="{C018BE6E-8084-FD4A-B9D4-694A370A3032}" srcOrd="0" destOrd="0" presId="urn:microsoft.com/office/officeart/2005/8/layout/hList1"/>
    <dgm:cxn modelId="{4364BD91-9C3D-8B44-8B36-89D85ED3B2F4}" srcId="{02EF3F7E-D837-304F-BE07-D087EB77E150}" destId="{79FE21FE-7631-EC43-B9D9-3CF98C975BBF}" srcOrd="3" destOrd="0" parTransId="{CFE69D1C-1B1A-5E4D-8B9D-639F99D339BB}" sibTransId="{01309E37-1A92-8C48-BD73-85482B0FBE0D}"/>
    <dgm:cxn modelId="{BAD3BC92-9149-D64C-BB40-BF1A7DC5D8E9}" type="presOf" srcId="{D7007DEB-ACFE-CD41-B091-8377C6219EE3}" destId="{EF69416A-A0FD-0149-833D-EF80A6B147B4}" srcOrd="0" destOrd="5" presId="urn:microsoft.com/office/officeart/2005/8/layout/hList1"/>
    <dgm:cxn modelId="{B9FABD97-0218-2B43-94E2-BA9F8FDBB748}" srcId="{02EF3F7E-D837-304F-BE07-D087EB77E150}" destId="{4EB170E2-393F-064A-97A8-E36C4B57650F}" srcOrd="4" destOrd="0" parTransId="{D17D1584-0181-524B-A533-0CD3EC69AF5B}" sibTransId="{A4BA2D6E-A095-F740-BC31-F9136EAABDD1}"/>
    <dgm:cxn modelId="{FF75DA9C-7F00-5049-8BF6-AED0AE6C8EBF}" srcId="{391BE69C-AFE7-3A41-BD06-D3EEDECCD7E2}" destId="{02EF3F7E-D837-304F-BE07-D087EB77E150}" srcOrd="2" destOrd="0" parTransId="{E28268ED-AC21-3144-A5B9-7A3E3DF9D263}" sibTransId="{5EE66C82-14AD-B447-8F2E-7D0364D7952D}"/>
    <dgm:cxn modelId="{2453B7A2-BFD9-B444-B3D7-569CA10F1724}" type="presOf" srcId="{28B5EE73-C895-4641-9BC6-53CEEF60D053}" destId="{EF69416A-A0FD-0149-833D-EF80A6B147B4}" srcOrd="0" destOrd="2" presId="urn:microsoft.com/office/officeart/2005/8/layout/hList1"/>
    <dgm:cxn modelId="{3D6B8AA9-7BDC-0D44-B4CC-5DACD2FFD863}" type="presOf" srcId="{3B576224-8A37-EC4E-AE48-9C88B85E3E92}" destId="{6B2C120A-B09D-B846-9023-DF911557DAE4}" srcOrd="0" destOrd="0" presId="urn:microsoft.com/office/officeart/2005/8/layout/hList1"/>
    <dgm:cxn modelId="{66E2B3AD-F324-EE4A-82AA-C8CC4ADF42AF}" srcId="{AB7F4BB7-5041-4B4A-A879-E5111AE9497D}" destId="{98F79CD6-9236-0247-8C5D-5F370AA81A4E}" srcOrd="2" destOrd="0" parTransId="{9E82D832-168C-744F-8BB9-450711C07208}" sibTransId="{6B63D775-7D5C-B04C-8828-ABEB156B1555}"/>
    <dgm:cxn modelId="{66C4E6AE-175B-AE49-B182-69715D191CA6}" type="presOf" srcId="{B9417DFB-B22B-074C-8272-610DFFED622E}" destId="{6B2C120A-B09D-B846-9023-DF911557DAE4}" srcOrd="0" destOrd="5" presId="urn:microsoft.com/office/officeart/2005/8/layout/hList1"/>
    <dgm:cxn modelId="{036758B1-636A-2547-8961-9E639520C3E6}" srcId="{AB7F4BB7-5041-4B4A-A879-E5111AE9497D}" destId="{3B576224-8A37-EC4E-AE48-9C88B85E3E92}" srcOrd="0" destOrd="0" parTransId="{86E7F1D3-3F37-2147-94BD-729958E4B934}" sibTransId="{4664798F-2488-EB44-96B8-0B2FA1AA1CDE}"/>
    <dgm:cxn modelId="{7D98EBB1-D2C6-5748-95A1-768D85D1D263}" type="presOf" srcId="{5EDDEBC7-E6B8-884C-A17E-38D4F2657DCF}" destId="{F8C5DB9C-CB29-084B-A33E-366D6EE4742F}" srcOrd="0" destOrd="5" presId="urn:microsoft.com/office/officeart/2005/8/layout/hList1"/>
    <dgm:cxn modelId="{BBF41DB4-F3E8-704C-9826-A9D00838F30E}" type="presOf" srcId="{04E9732F-5F0B-8741-A206-299EA9540ED2}" destId="{F42CA763-12CC-1F40-A646-B19B663046A7}" srcOrd="0" destOrd="0" presId="urn:microsoft.com/office/officeart/2005/8/layout/hList1"/>
    <dgm:cxn modelId="{C83847B5-7E4E-F044-BA52-4B5BF50EB9F9}" srcId="{04E9732F-5F0B-8741-A206-299EA9540ED2}" destId="{97B3C32F-7B34-D044-BF77-1D7F9E67B1C3}" srcOrd="2" destOrd="0" parTransId="{599A2AED-896A-AC47-A332-56D4D5090AE7}" sibTransId="{DDB1BC83-0826-AB4E-BA28-3BBB34BCD33C}"/>
    <dgm:cxn modelId="{C30005B8-9714-6548-A161-590A35F5A108}" type="presOf" srcId="{9340A2B0-3599-264F-8353-8BF1546CF5D1}" destId="{F8C5DB9C-CB29-084B-A33E-366D6EE4742F}" srcOrd="0" destOrd="0" presId="urn:microsoft.com/office/officeart/2005/8/layout/hList1"/>
    <dgm:cxn modelId="{AE825BB9-87C0-C94A-A93F-60A28E2DA5E1}" type="presOf" srcId="{9FCF7C9A-2DD6-4C47-A23A-415766DB806D}" destId="{F8C5DB9C-CB29-084B-A33E-366D6EE4742F}" srcOrd="0" destOrd="1" presId="urn:microsoft.com/office/officeart/2005/8/layout/hList1"/>
    <dgm:cxn modelId="{9DCE8AC9-73B3-1D4E-86FB-70297E1397CD}" srcId="{AB7F4BB7-5041-4B4A-A879-E5111AE9497D}" destId="{B9417DFB-B22B-074C-8272-610DFFED622E}" srcOrd="5" destOrd="0" parTransId="{53E3ECC9-EBA9-9441-B30E-54614F55E6C4}" sibTransId="{57D99365-7066-3A46-9EFF-4C79EAD3E9FF}"/>
    <dgm:cxn modelId="{6CB1E1C9-0305-A54A-AE31-FE39F11F1C19}" srcId="{04E9732F-5F0B-8741-A206-299EA9540ED2}" destId="{9FCF7C9A-2DD6-4C47-A23A-415766DB806D}" srcOrd="1" destOrd="0" parTransId="{B737F2A8-DF2F-8A48-9839-FE01399D7331}" sibTransId="{C27422F3-0E94-2C4B-B417-F6A7B024280C}"/>
    <dgm:cxn modelId="{DA3BF8CB-F23A-F842-9824-86A6E57B2FF8}" type="presOf" srcId="{79FE21FE-7631-EC43-B9D9-3CF98C975BBF}" destId="{EF69416A-A0FD-0149-833D-EF80A6B147B4}" srcOrd="0" destOrd="3" presId="urn:microsoft.com/office/officeart/2005/8/layout/hList1"/>
    <dgm:cxn modelId="{DAFD10D1-3153-4140-B12B-A7152B83CD73}" srcId="{04E9732F-5F0B-8741-A206-299EA9540ED2}" destId="{5EDDEBC7-E6B8-884C-A17E-38D4F2657DCF}" srcOrd="5" destOrd="0" parTransId="{234752CE-EDCE-534E-B5C7-394EB200FE4F}" sibTransId="{F4F82C02-9091-2548-8861-E7353204EA02}"/>
    <dgm:cxn modelId="{FD1A1CD1-407C-0B49-8429-4DDE16B702F5}" type="presOf" srcId="{AB7F4BB7-5041-4B4A-A879-E5111AE9497D}" destId="{52ED6909-6366-AB4E-AE74-6A51A1F45C71}" srcOrd="0" destOrd="0" presId="urn:microsoft.com/office/officeart/2005/8/layout/hList1"/>
    <dgm:cxn modelId="{9158C0DA-2108-F14A-8665-37ED6AD661AF}" srcId="{02EF3F7E-D837-304F-BE07-D087EB77E150}" destId="{28B5EE73-C895-4641-9BC6-53CEEF60D053}" srcOrd="2" destOrd="0" parTransId="{82894B0A-DEB9-A34F-8143-49EDA495623F}" sibTransId="{6826F5D2-B3BF-EB42-B04C-860E933DEC5D}"/>
    <dgm:cxn modelId="{9E67EAE1-9DD1-4B44-B150-D09191BF238F}" type="presOf" srcId="{401EC57A-20A4-D94A-994E-874FD56F56B7}" destId="{F8C5DB9C-CB29-084B-A33E-366D6EE4742F}" srcOrd="0" destOrd="4" presId="urn:microsoft.com/office/officeart/2005/8/layout/hList1"/>
    <dgm:cxn modelId="{E375C7E4-700D-0A4A-9914-A472A4DF791E}" type="presOf" srcId="{97B3C32F-7B34-D044-BF77-1D7F9E67B1C3}" destId="{F8C5DB9C-CB29-084B-A33E-366D6EE4742F}" srcOrd="0" destOrd="2" presId="urn:microsoft.com/office/officeart/2005/8/layout/hList1"/>
    <dgm:cxn modelId="{F9D19FF0-D7C8-B548-B4D6-5E378D2E7357}" type="presOf" srcId="{3591A64D-7902-B848-AA4E-70BBDBD79FE7}" destId="{F8C5DB9C-CB29-084B-A33E-366D6EE4742F}" srcOrd="0" destOrd="3" presId="urn:microsoft.com/office/officeart/2005/8/layout/hList1"/>
    <dgm:cxn modelId="{CD05ADF5-F977-7E41-973C-19B3BD249FCD}" type="presOf" srcId="{391BE69C-AFE7-3A41-BD06-D3EEDECCD7E2}" destId="{B83DE191-FD8D-6248-AC0E-9E70EA17C364}" srcOrd="0" destOrd="0" presId="urn:microsoft.com/office/officeart/2005/8/layout/hList1"/>
    <dgm:cxn modelId="{5C520059-74D2-6F40-8E72-7006F3F6E361}" type="presParOf" srcId="{B83DE191-FD8D-6248-AC0E-9E70EA17C364}" destId="{D82084C4-9134-8546-A01B-E4D7CF198B2C}" srcOrd="0" destOrd="0" presId="urn:microsoft.com/office/officeart/2005/8/layout/hList1"/>
    <dgm:cxn modelId="{CA002BE2-23A2-FE40-BBCD-F25C40336E8E}" type="presParOf" srcId="{D82084C4-9134-8546-A01B-E4D7CF198B2C}" destId="{52ED6909-6366-AB4E-AE74-6A51A1F45C71}" srcOrd="0" destOrd="0" presId="urn:microsoft.com/office/officeart/2005/8/layout/hList1"/>
    <dgm:cxn modelId="{5F409E24-6BE2-B742-9DF5-C375BBB2E5B7}" type="presParOf" srcId="{D82084C4-9134-8546-A01B-E4D7CF198B2C}" destId="{6B2C120A-B09D-B846-9023-DF911557DAE4}" srcOrd="1" destOrd="0" presId="urn:microsoft.com/office/officeart/2005/8/layout/hList1"/>
    <dgm:cxn modelId="{7D01012D-D96C-BC45-9F4D-F4AD1813B0A5}" type="presParOf" srcId="{B83DE191-FD8D-6248-AC0E-9E70EA17C364}" destId="{BA3E5B2A-DECB-7E48-8875-A2CA310246F0}" srcOrd="1" destOrd="0" presId="urn:microsoft.com/office/officeart/2005/8/layout/hList1"/>
    <dgm:cxn modelId="{B845905B-C46D-4B40-BEE9-5BF8D2673B5B}" type="presParOf" srcId="{B83DE191-FD8D-6248-AC0E-9E70EA17C364}" destId="{92346BCE-CE27-1D48-AD91-7CCBEB7FAFC1}" srcOrd="2" destOrd="0" presId="urn:microsoft.com/office/officeart/2005/8/layout/hList1"/>
    <dgm:cxn modelId="{1F9B2F53-F8A3-FC4D-8501-68EB3B9CFF42}" type="presParOf" srcId="{92346BCE-CE27-1D48-AD91-7CCBEB7FAFC1}" destId="{F42CA763-12CC-1F40-A646-B19B663046A7}" srcOrd="0" destOrd="0" presId="urn:microsoft.com/office/officeart/2005/8/layout/hList1"/>
    <dgm:cxn modelId="{5FC3C018-5091-5B4A-AF75-900D03F4EBA6}" type="presParOf" srcId="{92346BCE-CE27-1D48-AD91-7CCBEB7FAFC1}" destId="{F8C5DB9C-CB29-084B-A33E-366D6EE4742F}" srcOrd="1" destOrd="0" presId="urn:microsoft.com/office/officeart/2005/8/layout/hList1"/>
    <dgm:cxn modelId="{90BCCD53-CAAF-BA41-8EC6-07CA71784DEC}" type="presParOf" srcId="{B83DE191-FD8D-6248-AC0E-9E70EA17C364}" destId="{5D211D6B-CA8E-8E40-9EBC-12DB9FC46E0F}" srcOrd="3" destOrd="0" presId="urn:microsoft.com/office/officeart/2005/8/layout/hList1"/>
    <dgm:cxn modelId="{DF091454-A3C3-3142-B413-1690558C0D2C}" type="presParOf" srcId="{B83DE191-FD8D-6248-AC0E-9E70EA17C364}" destId="{DBED49F9-9CBD-1449-93AF-E4E67BAE1F44}" srcOrd="4" destOrd="0" presId="urn:microsoft.com/office/officeart/2005/8/layout/hList1"/>
    <dgm:cxn modelId="{FC2608A5-CE23-B240-9787-3871A32BEF53}" type="presParOf" srcId="{DBED49F9-9CBD-1449-93AF-E4E67BAE1F44}" destId="{C018BE6E-8084-FD4A-B9D4-694A370A3032}" srcOrd="0" destOrd="0" presId="urn:microsoft.com/office/officeart/2005/8/layout/hList1"/>
    <dgm:cxn modelId="{21D445D0-C6AF-2940-BC99-EBC7A3E272D3}" type="presParOf" srcId="{DBED49F9-9CBD-1449-93AF-E4E67BAE1F44}" destId="{EF69416A-A0FD-0149-833D-EF80A6B147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1F443FC-E914-464A-B119-6D4C961FAB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8724B4C-BE03-4387-961E-A11AF75F5611}">
      <dgm:prSet/>
      <dgm:spPr/>
      <dgm:t>
        <a:bodyPr/>
        <a:lstStyle/>
        <a:p>
          <a:r>
            <a:rPr lang="en-AU"/>
            <a:t>We want to encourage a </a:t>
          </a:r>
          <a:r>
            <a:rPr lang="en-AU" b="1"/>
            <a:t>wider variety of speaking styles.</a:t>
          </a:r>
          <a:endParaRPr lang="en-US"/>
        </a:p>
      </dgm:t>
    </dgm:pt>
    <dgm:pt modelId="{FF40A616-1024-4C74-B9CA-FFF209C90E03}" type="parTrans" cxnId="{75DBBF8C-AF9D-4315-A04A-EC359444598A}">
      <dgm:prSet/>
      <dgm:spPr/>
      <dgm:t>
        <a:bodyPr/>
        <a:lstStyle/>
        <a:p>
          <a:endParaRPr lang="en-US"/>
        </a:p>
      </dgm:t>
    </dgm:pt>
    <dgm:pt modelId="{E7BC113D-5FC9-46CB-8CFB-86DD99F8704F}" type="sibTrans" cxnId="{75DBBF8C-AF9D-4315-A04A-EC359444598A}">
      <dgm:prSet/>
      <dgm:spPr/>
      <dgm:t>
        <a:bodyPr/>
        <a:lstStyle/>
        <a:p>
          <a:endParaRPr lang="en-US"/>
        </a:p>
      </dgm:t>
    </dgm:pt>
    <dgm:pt modelId="{E5EE2E7E-976D-46D5-AB5A-58084B2FFAAA}">
      <dgm:prSet/>
      <dgm:spPr/>
      <dgm:t>
        <a:bodyPr/>
        <a:lstStyle/>
        <a:p>
          <a:r>
            <a:rPr lang="en-AU"/>
            <a:t>For those styles to be </a:t>
          </a:r>
          <a:r>
            <a:rPr lang="en-AU" b="1"/>
            <a:t>more engaging and entertaining.</a:t>
          </a:r>
          <a:endParaRPr lang="en-US"/>
        </a:p>
      </dgm:t>
    </dgm:pt>
    <dgm:pt modelId="{CD4593F8-626E-49FE-8ED0-0CC3055CE103}" type="parTrans" cxnId="{29D56981-886D-4BD0-917B-E367691D0609}">
      <dgm:prSet/>
      <dgm:spPr/>
      <dgm:t>
        <a:bodyPr/>
        <a:lstStyle/>
        <a:p>
          <a:endParaRPr lang="en-US"/>
        </a:p>
      </dgm:t>
    </dgm:pt>
    <dgm:pt modelId="{3297298F-9672-446B-947D-74492AD90927}" type="sibTrans" cxnId="{29D56981-886D-4BD0-917B-E367691D0609}">
      <dgm:prSet/>
      <dgm:spPr/>
      <dgm:t>
        <a:bodyPr/>
        <a:lstStyle/>
        <a:p>
          <a:endParaRPr lang="en-US"/>
        </a:p>
      </dgm:t>
    </dgm:pt>
    <dgm:pt modelId="{CF2E701D-1108-49A7-ABAB-8B8BC33945F7}">
      <dgm:prSet/>
      <dgm:spPr/>
      <dgm:t>
        <a:bodyPr/>
        <a:lstStyle/>
        <a:p>
          <a:r>
            <a:rPr lang="en-AU"/>
            <a:t>Encourage whatever manner choices prove comfortable and </a:t>
          </a:r>
          <a:r>
            <a:rPr lang="en-AU" b="1" i="1"/>
            <a:t>effective</a:t>
          </a:r>
          <a:r>
            <a:rPr lang="en-AU"/>
            <a:t> for individual speakers (within reason).</a:t>
          </a:r>
          <a:endParaRPr lang="en-US"/>
        </a:p>
      </dgm:t>
    </dgm:pt>
    <dgm:pt modelId="{2EB06D88-B801-47DD-948C-8CDF1C5A84FB}" type="parTrans" cxnId="{C343AC64-83FD-4332-B105-9D7D45BF7613}">
      <dgm:prSet/>
      <dgm:spPr/>
      <dgm:t>
        <a:bodyPr/>
        <a:lstStyle/>
        <a:p>
          <a:endParaRPr lang="en-US"/>
        </a:p>
      </dgm:t>
    </dgm:pt>
    <dgm:pt modelId="{F5121205-BF8C-4072-800E-B991CBEFC851}" type="sibTrans" cxnId="{C343AC64-83FD-4332-B105-9D7D45BF7613}">
      <dgm:prSet/>
      <dgm:spPr/>
      <dgm:t>
        <a:bodyPr/>
        <a:lstStyle/>
        <a:p>
          <a:endParaRPr lang="en-US"/>
        </a:p>
      </dgm:t>
    </dgm:pt>
    <dgm:pt modelId="{80C98D78-8E95-405A-BEE2-3AD7E3016FFC}">
      <dgm:prSet/>
      <dgm:spPr/>
      <dgm:t>
        <a:bodyPr/>
        <a:lstStyle/>
        <a:p>
          <a:r>
            <a:rPr lang="en-AU"/>
            <a:t>Facilitate a more </a:t>
          </a:r>
          <a:r>
            <a:rPr lang="en-AU" b="1"/>
            <a:t>conversational</a:t>
          </a:r>
          <a:r>
            <a:rPr lang="en-AU"/>
            <a:t> style of debate, with </a:t>
          </a:r>
          <a:r>
            <a:rPr lang="en-AU" b="1"/>
            <a:t>genuine exchange and engagement between</a:t>
          </a:r>
          <a:r>
            <a:rPr lang="en-AU"/>
            <a:t> </a:t>
          </a:r>
          <a:r>
            <a:rPr lang="en-AU" b="1"/>
            <a:t>sides</a:t>
          </a:r>
          <a:r>
            <a:rPr lang="en-AU"/>
            <a:t>, rather than prepared speech style.</a:t>
          </a:r>
          <a:endParaRPr lang="en-US"/>
        </a:p>
      </dgm:t>
    </dgm:pt>
    <dgm:pt modelId="{B6DC4708-EB38-4E7B-8EFE-E0B33EB976E6}" type="parTrans" cxnId="{6FCF185C-A8D8-425D-B895-5C9169C3CC1E}">
      <dgm:prSet/>
      <dgm:spPr/>
      <dgm:t>
        <a:bodyPr/>
        <a:lstStyle/>
        <a:p>
          <a:endParaRPr lang="en-US"/>
        </a:p>
      </dgm:t>
    </dgm:pt>
    <dgm:pt modelId="{C1CBBA0A-0C1C-4A12-A210-302D907674C7}" type="sibTrans" cxnId="{6FCF185C-A8D8-425D-B895-5C9169C3CC1E}">
      <dgm:prSet/>
      <dgm:spPr/>
      <dgm:t>
        <a:bodyPr/>
        <a:lstStyle/>
        <a:p>
          <a:endParaRPr lang="en-US"/>
        </a:p>
      </dgm:t>
    </dgm:pt>
    <dgm:pt modelId="{A0F07CF8-4F23-4D7D-902B-E40D7DDA2EC4}" type="pres">
      <dgm:prSet presAssocID="{31F443FC-E914-464A-B119-6D4C961FAB02}" presName="root" presStyleCnt="0">
        <dgm:presLayoutVars>
          <dgm:dir/>
          <dgm:resizeHandles val="exact"/>
        </dgm:presLayoutVars>
      </dgm:prSet>
      <dgm:spPr/>
    </dgm:pt>
    <dgm:pt modelId="{F8139E72-0E33-4146-8864-66B0D7528982}" type="pres">
      <dgm:prSet presAssocID="{58724B4C-BE03-4387-961E-A11AF75F5611}" presName="compNode" presStyleCnt="0"/>
      <dgm:spPr/>
    </dgm:pt>
    <dgm:pt modelId="{483F608D-2A42-432A-A0E2-07D2E6B92F11}" type="pres">
      <dgm:prSet presAssocID="{58724B4C-BE03-4387-961E-A11AF75F5611}" presName="bgRect" presStyleLbl="bgShp" presStyleIdx="0" presStyleCnt="4"/>
      <dgm:spPr/>
    </dgm:pt>
    <dgm:pt modelId="{260F36A5-297E-4332-AFF0-5156052804D9}" type="pres">
      <dgm:prSet presAssocID="{58724B4C-BE03-4387-961E-A11AF75F56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8EFB26C9-0E48-4A94-A293-B9F52D9995AF}" type="pres">
      <dgm:prSet presAssocID="{58724B4C-BE03-4387-961E-A11AF75F5611}" presName="spaceRect" presStyleCnt="0"/>
      <dgm:spPr/>
    </dgm:pt>
    <dgm:pt modelId="{A97A2C28-27F5-4CF0-A300-207E7D2CED5F}" type="pres">
      <dgm:prSet presAssocID="{58724B4C-BE03-4387-961E-A11AF75F5611}" presName="parTx" presStyleLbl="revTx" presStyleIdx="0" presStyleCnt="4">
        <dgm:presLayoutVars>
          <dgm:chMax val="0"/>
          <dgm:chPref val="0"/>
        </dgm:presLayoutVars>
      </dgm:prSet>
      <dgm:spPr/>
    </dgm:pt>
    <dgm:pt modelId="{9C54EB4B-DFAA-4A8B-853F-D203E2EB5913}" type="pres">
      <dgm:prSet presAssocID="{E7BC113D-5FC9-46CB-8CFB-86DD99F8704F}" presName="sibTrans" presStyleCnt="0"/>
      <dgm:spPr/>
    </dgm:pt>
    <dgm:pt modelId="{194085BE-281E-4E74-A842-F975FE7000D2}" type="pres">
      <dgm:prSet presAssocID="{E5EE2E7E-976D-46D5-AB5A-58084B2FFAAA}" presName="compNode" presStyleCnt="0"/>
      <dgm:spPr/>
    </dgm:pt>
    <dgm:pt modelId="{EF57F842-6884-46DB-A6C5-8CBF19519D2B}" type="pres">
      <dgm:prSet presAssocID="{E5EE2E7E-976D-46D5-AB5A-58084B2FFAAA}" presName="bgRect" presStyleLbl="bgShp" presStyleIdx="1" presStyleCnt="4"/>
      <dgm:spPr/>
    </dgm:pt>
    <dgm:pt modelId="{AFB1CA70-21E7-430A-8B5F-C30ADEB59B10}" type="pres">
      <dgm:prSet presAssocID="{E5EE2E7E-976D-46D5-AB5A-58084B2FFA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sel"/>
        </a:ext>
      </dgm:extLst>
    </dgm:pt>
    <dgm:pt modelId="{EA70A53E-9017-48B4-8AC5-C60F44BB7D2D}" type="pres">
      <dgm:prSet presAssocID="{E5EE2E7E-976D-46D5-AB5A-58084B2FFAAA}" presName="spaceRect" presStyleCnt="0"/>
      <dgm:spPr/>
    </dgm:pt>
    <dgm:pt modelId="{7DF3783B-A510-4CE0-9A92-2F646B73AB6F}" type="pres">
      <dgm:prSet presAssocID="{E5EE2E7E-976D-46D5-AB5A-58084B2FFAAA}" presName="parTx" presStyleLbl="revTx" presStyleIdx="1" presStyleCnt="4">
        <dgm:presLayoutVars>
          <dgm:chMax val="0"/>
          <dgm:chPref val="0"/>
        </dgm:presLayoutVars>
      </dgm:prSet>
      <dgm:spPr/>
    </dgm:pt>
    <dgm:pt modelId="{821BDD41-B3A9-4349-BB16-081DC5B71D3F}" type="pres">
      <dgm:prSet presAssocID="{3297298F-9672-446B-947D-74492AD90927}" presName="sibTrans" presStyleCnt="0"/>
      <dgm:spPr/>
    </dgm:pt>
    <dgm:pt modelId="{728931CB-5C46-4F7E-8E33-B22EBC11CCC8}" type="pres">
      <dgm:prSet presAssocID="{CF2E701D-1108-49A7-ABAB-8B8BC33945F7}" presName="compNode" presStyleCnt="0"/>
      <dgm:spPr/>
    </dgm:pt>
    <dgm:pt modelId="{CE5E1768-E5AC-4FEF-A79E-3B3786FDC02B}" type="pres">
      <dgm:prSet presAssocID="{CF2E701D-1108-49A7-ABAB-8B8BC33945F7}" presName="bgRect" presStyleLbl="bgShp" presStyleIdx="2" presStyleCnt="4"/>
      <dgm:spPr/>
    </dgm:pt>
    <dgm:pt modelId="{521F5FC8-D519-4A8C-A57C-3E7844989237}" type="pres">
      <dgm:prSet presAssocID="{CF2E701D-1108-49A7-ABAB-8B8BC33945F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932C3D85-ADCD-426C-A355-BCAA6E820362}" type="pres">
      <dgm:prSet presAssocID="{CF2E701D-1108-49A7-ABAB-8B8BC33945F7}" presName="spaceRect" presStyleCnt="0"/>
      <dgm:spPr/>
    </dgm:pt>
    <dgm:pt modelId="{E99AAAE1-8A26-46E5-9A3C-7638EAFD31A8}" type="pres">
      <dgm:prSet presAssocID="{CF2E701D-1108-49A7-ABAB-8B8BC33945F7}" presName="parTx" presStyleLbl="revTx" presStyleIdx="2" presStyleCnt="4">
        <dgm:presLayoutVars>
          <dgm:chMax val="0"/>
          <dgm:chPref val="0"/>
        </dgm:presLayoutVars>
      </dgm:prSet>
      <dgm:spPr/>
    </dgm:pt>
    <dgm:pt modelId="{617BD096-E41C-4464-AB22-5783FD795E08}" type="pres">
      <dgm:prSet presAssocID="{F5121205-BF8C-4072-800E-B991CBEFC851}" presName="sibTrans" presStyleCnt="0"/>
      <dgm:spPr/>
    </dgm:pt>
    <dgm:pt modelId="{8D64FE0A-91F5-4F69-9547-B56AF1193377}" type="pres">
      <dgm:prSet presAssocID="{80C98D78-8E95-405A-BEE2-3AD7E3016FFC}" presName="compNode" presStyleCnt="0"/>
      <dgm:spPr/>
    </dgm:pt>
    <dgm:pt modelId="{D25A3B4E-BB78-4F05-930A-8A6F43AEC968}" type="pres">
      <dgm:prSet presAssocID="{80C98D78-8E95-405A-BEE2-3AD7E3016FFC}" presName="bgRect" presStyleLbl="bgShp" presStyleIdx="3" presStyleCnt="4"/>
      <dgm:spPr/>
    </dgm:pt>
    <dgm:pt modelId="{F4716245-234D-4CC5-97CF-ACF516970ED3}" type="pres">
      <dgm:prSet presAssocID="{80C98D78-8E95-405A-BEE2-3AD7E3016FF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C99B368C-6458-49E7-B11D-7CEB28925F29}" type="pres">
      <dgm:prSet presAssocID="{80C98D78-8E95-405A-BEE2-3AD7E3016FFC}" presName="spaceRect" presStyleCnt="0"/>
      <dgm:spPr/>
    </dgm:pt>
    <dgm:pt modelId="{5974534A-A762-43B6-BE16-087B7939C15F}" type="pres">
      <dgm:prSet presAssocID="{80C98D78-8E95-405A-BEE2-3AD7E3016FFC}" presName="parTx" presStyleLbl="revTx" presStyleIdx="3" presStyleCnt="4">
        <dgm:presLayoutVars>
          <dgm:chMax val="0"/>
          <dgm:chPref val="0"/>
        </dgm:presLayoutVars>
      </dgm:prSet>
      <dgm:spPr/>
    </dgm:pt>
  </dgm:ptLst>
  <dgm:cxnLst>
    <dgm:cxn modelId="{FA854232-E3CC-41FA-9469-D2AD6E1B1DF4}" type="presOf" srcId="{80C98D78-8E95-405A-BEE2-3AD7E3016FFC}" destId="{5974534A-A762-43B6-BE16-087B7939C15F}" srcOrd="0" destOrd="0" presId="urn:microsoft.com/office/officeart/2018/2/layout/IconVerticalSolidList"/>
    <dgm:cxn modelId="{3429B53F-CEB3-4288-86C2-1E969B9702CF}" type="presOf" srcId="{31F443FC-E914-464A-B119-6D4C961FAB02}" destId="{A0F07CF8-4F23-4D7D-902B-E40D7DDA2EC4}" srcOrd="0" destOrd="0" presId="urn:microsoft.com/office/officeart/2018/2/layout/IconVerticalSolidList"/>
    <dgm:cxn modelId="{6FCF185C-A8D8-425D-B895-5C9169C3CC1E}" srcId="{31F443FC-E914-464A-B119-6D4C961FAB02}" destId="{80C98D78-8E95-405A-BEE2-3AD7E3016FFC}" srcOrd="3" destOrd="0" parTransId="{B6DC4708-EB38-4E7B-8EFE-E0B33EB976E6}" sibTransId="{C1CBBA0A-0C1C-4A12-A210-302D907674C7}"/>
    <dgm:cxn modelId="{C343AC64-83FD-4332-B105-9D7D45BF7613}" srcId="{31F443FC-E914-464A-B119-6D4C961FAB02}" destId="{CF2E701D-1108-49A7-ABAB-8B8BC33945F7}" srcOrd="2" destOrd="0" parTransId="{2EB06D88-B801-47DD-948C-8CDF1C5A84FB}" sibTransId="{F5121205-BF8C-4072-800E-B991CBEFC851}"/>
    <dgm:cxn modelId="{0F0E2F75-4570-4ED3-B221-E75F8609803E}" type="presOf" srcId="{E5EE2E7E-976D-46D5-AB5A-58084B2FFAAA}" destId="{7DF3783B-A510-4CE0-9A92-2F646B73AB6F}" srcOrd="0" destOrd="0" presId="urn:microsoft.com/office/officeart/2018/2/layout/IconVerticalSolidList"/>
    <dgm:cxn modelId="{46D76455-582B-4F3C-880E-3D3F6D14B6AA}" type="presOf" srcId="{CF2E701D-1108-49A7-ABAB-8B8BC33945F7}" destId="{E99AAAE1-8A26-46E5-9A3C-7638EAFD31A8}" srcOrd="0" destOrd="0" presId="urn:microsoft.com/office/officeart/2018/2/layout/IconVerticalSolidList"/>
    <dgm:cxn modelId="{29D56981-886D-4BD0-917B-E367691D0609}" srcId="{31F443FC-E914-464A-B119-6D4C961FAB02}" destId="{E5EE2E7E-976D-46D5-AB5A-58084B2FFAAA}" srcOrd="1" destOrd="0" parTransId="{CD4593F8-626E-49FE-8ED0-0CC3055CE103}" sibTransId="{3297298F-9672-446B-947D-74492AD90927}"/>
    <dgm:cxn modelId="{75DBBF8C-AF9D-4315-A04A-EC359444598A}" srcId="{31F443FC-E914-464A-B119-6D4C961FAB02}" destId="{58724B4C-BE03-4387-961E-A11AF75F5611}" srcOrd="0" destOrd="0" parTransId="{FF40A616-1024-4C74-B9CA-FFF209C90E03}" sibTransId="{E7BC113D-5FC9-46CB-8CFB-86DD99F8704F}"/>
    <dgm:cxn modelId="{7D5F16F5-2A67-46C9-B7EB-61F062B119F1}" type="presOf" srcId="{58724B4C-BE03-4387-961E-A11AF75F5611}" destId="{A97A2C28-27F5-4CF0-A300-207E7D2CED5F}" srcOrd="0" destOrd="0" presId="urn:microsoft.com/office/officeart/2018/2/layout/IconVerticalSolidList"/>
    <dgm:cxn modelId="{66E27E78-C092-4989-BD02-312C0797BCA8}" type="presParOf" srcId="{A0F07CF8-4F23-4D7D-902B-E40D7DDA2EC4}" destId="{F8139E72-0E33-4146-8864-66B0D7528982}" srcOrd="0" destOrd="0" presId="urn:microsoft.com/office/officeart/2018/2/layout/IconVerticalSolidList"/>
    <dgm:cxn modelId="{8B57D459-95B5-465E-AB50-BD7703E82949}" type="presParOf" srcId="{F8139E72-0E33-4146-8864-66B0D7528982}" destId="{483F608D-2A42-432A-A0E2-07D2E6B92F11}" srcOrd="0" destOrd="0" presId="urn:microsoft.com/office/officeart/2018/2/layout/IconVerticalSolidList"/>
    <dgm:cxn modelId="{1E49DD68-EEEE-44A7-9A66-DD525E5BD8D1}" type="presParOf" srcId="{F8139E72-0E33-4146-8864-66B0D7528982}" destId="{260F36A5-297E-4332-AFF0-5156052804D9}" srcOrd="1" destOrd="0" presId="urn:microsoft.com/office/officeart/2018/2/layout/IconVerticalSolidList"/>
    <dgm:cxn modelId="{99180679-2485-4E19-B7BE-4C807E700CC2}" type="presParOf" srcId="{F8139E72-0E33-4146-8864-66B0D7528982}" destId="{8EFB26C9-0E48-4A94-A293-B9F52D9995AF}" srcOrd="2" destOrd="0" presId="urn:microsoft.com/office/officeart/2018/2/layout/IconVerticalSolidList"/>
    <dgm:cxn modelId="{71593B6D-5B15-4864-9FD6-66941DD6246F}" type="presParOf" srcId="{F8139E72-0E33-4146-8864-66B0D7528982}" destId="{A97A2C28-27F5-4CF0-A300-207E7D2CED5F}" srcOrd="3" destOrd="0" presId="urn:microsoft.com/office/officeart/2018/2/layout/IconVerticalSolidList"/>
    <dgm:cxn modelId="{B98A918F-1A30-45DE-9B9E-010E7A339309}" type="presParOf" srcId="{A0F07CF8-4F23-4D7D-902B-E40D7DDA2EC4}" destId="{9C54EB4B-DFAA-4A8B-853F-D203E2EB5913}" srcOrd="1" destOrd="0" presId="urn:microsoft.com/office/officeart/2018/2/layout/IconVerticalSolidList"/>
    <dgm:cxn modelId="{B193E9BE-C53F-4A11-8CFB-002B0E8B21BF}" type="presParOf" srcId="{A0F07CF8-4F23-4D7D-902B-E40D7DDA2EC4}" destId="{194085BE-281E-4E74-A842-F975FE7000D2}" srcOrd="2" destOrd="0" presId="urn:microsoft.com/office/officeart/2018/2/layout/IconVerticalSolidList"/>
    <dgm:cxn modelId="{9475456E-A27F-4028-8915-05E1FFC5BF94}" type="presParOf" srcId="{194085BE-281E-4E74-A842-F975FE7000D2}" destId="{EF57F842-6884-46DB-A6C5-8CBF19519D2B}" srcOrd="0" destOrd="0" presId="urn:microsoft.com/office/officeart/2018/2/layout/IconVerticalSolidList"/>
    <dgm:cxn modelId="{C2063BCA-A0B5-4A89-8547-194500950280}" type="presParOf" srcId="{194085BE-281E-4E74-A842-F975FE7000D2}" destId="{AFB1CA70-21E7-430A-8B5F-C30ADEB59B10}" srcOrd="1" destOrd="0" presId="urn:microsoft.com/office/officeart/2018/2/layout/IconVerticalSolidList"/>
    <dgm:cxn modelId="{3D9831BE-6284-4906-94D2-D540F2059053}" type="presParOf" srcId="{194085BE-281E-4E74-A842-F975FE7000D2}" destId="{EA70A53E-9017-48B4-8AC5-C60F44BB7D2D}" srcOrd="2" destOrd="0" presId="urn:microsoft.com/office/officeart/2018/2/layout/IconVerticalSolidList"/>
    <dgm:cxn modelId="{F91CF2B7-1FC1-4FF4-A29D-5DB5D4D7FC46}" type="presParOf" srcId="{194085BE-281E-4E74-A842-F975FE7000D2}" destId="{7DF3783B-A510-4CE0-9A92-2F646B73AB6F}" srcOrd="3" destOrd="0" presId="urn:microsoft.com/office/officeart/2018/2/layout/IconVerticalSolidList"/>
    <dgm:cxn modelId="{B4DB2BD2-6568-41A8-A596-F819E0216686}" type="presParOf" srcId="{A0F07CF8-4F23-4D7D-902B-E40D7DDA2EC4}" destId="{821BDD41-B3A9-4349-BB16-081DC5B71D3F}" srcOrd="3" destOrd="0" presId="urn:microsoft.com/office/officeart/2018/2/layout/IconVerticalSolidList"/>
    <dgm:cxn modelId="{8E3C9D12-9E74-4D23-8596-59F2823F735B}" type="presParOf" srcId="{A0F07CF8-4F23-4D7D-902B-E40D7DDA2EC4}" destId="{728931CB-5C46-4F7E-8E33-B22EBC11CCC8}" srcOrd="4" destOrd="0" presId="urn:microsoft.com/office/officeart/2018/2/layout/IconVerticalSolidList"/>
    <dgm:cxn modelId="{324A4617-27CB-4965-9F3D-0ACD1C221032}" type="presParOf" srcId="{728931CB-5C46-4F7E-8E33-B22EBC11CCC8}" destId="{CE5E1768-E5AC-4FEF-A79E-3B3786FDC02B}" srcOrd="0" destOrd="0" presId="urn:microsoft.com/office/officeart/2018/2/layout/IconVerticalSolidList"/>
    <dgm:cxn modelId="{3A9B68CB-4DC8-4C17-9684-BAEF25743099}" type="presParOf" srcId="{728931CB-5C46-4F7E-8E33-B22EBC11CCC8}" destId="{521F5FC8-D519-4A8C-A57C-3E7844989237}" srcOrd="1" destOrd="0" presId="urn:microsoft.com/office/officeart/2018/2/layout/IconVerticalSolidList"/>
    <dgm:cxn modelId="{D58A8691-1028-4DEC-B31C-1EEB2E1533FC}" type="presParOf" srcId="{728931CB-5C46-4F7E-8E33-B22EBC11CCC8}" destId="{932C3D85-ADCD-426C-A355-BCAA6E820362}" srcOrd="2" destOrd="0" presId="urn:microsoft.com/office/officeart/2018/2/layout/IconVerticalSolidList"/>
    <dgm:cxn modelId="{F931A5A1-D349-4CDA-9AFF-730D2D10E2C9}" type="presParOf" srcId="{728931CB-5C46-4F7E-8E33-B22EBC11CCC8}" destId="{E99AAAE1-8A26-46E5-9A3C-7638EAFD31A8}" srcOrd="3" destOrd="0" presId="urn:microsoft.com/office/officeart/2018/2/layout/IconVerticalSolidList"/>
    <dgm:cxn modelId="{7AF01041-1782-48D4-B8CE-47F92E4569D2}" type="presParOf" srcId="{A0F07CF8-4F23-4D7D-902B-E40D7DDA2EC4}" destId="{617BD096-E41C-4464-AB22-5783FD795E08}" srcOrd="5" destOrd="0" presId="urn:microsoft.com/office/officeart/2018/2/layout/IconVerticalSolidList"/>
    <dgm:cxn modelId="{5D8955A2-6422-4D61-B6ED-599124E1FDA8}" type="presParOf" srcId="{A0F07CF8-4F23-4D7D-902B-E40D7DDA2EC4}" destId="{8D64FE0A-91F5-4F69-9547-B56AF1193377}" srcOrd="6" destOrd="0" presId="urn:microsoft.com/office/officeart/2018/2/layout/IconVerticalSolidList"/>
    <dgm:cxn modelId="{48190773-D01A-47FF-8086-2B6B1A2B7EDD}" type="presParOf" srcId="{8D64FE0A-91F5-4F69-9547-B56AF1193377}" destId="{D25A3B4E-BB78-4F05-930A-8A6F43AEC968}" srcOrd="0" destOrd="0" presId="urn:microsoft.com/office/officeart/2018/2/layout/IconVerticalSolidList"/>
    <dgm:cxn modelId="{13768840-5D57-49B6-804D-AB892C587947}" type="presParOf" srcId="{8D64FE0A-91F5-4F69-9547-B56AF1193377}" destId="{F4716245-234D-4CC5-97CF-ACF516970ED3}" srcOrd="1" destOrd="0" presId="urn:microsoft.com/office/officeart/2018/2/layout/IconVerticalSolidList"/>
    <dgm:cxn modelId="{2B780491-5855-4D75-ADAF-522B2AB949B5}" type="presParOf" srcId="{8D64FE0A-91F5-4F69-9547-B56AF1193377}" destId="{C99B368C-6458-49E7-B11D-7CEB28925F29}" srcOrd="2" destOrd="0" presId="urn:microsoft.com/office/officeart/2018/2/layout/IconVerticalSolidList"/>
    <dgm:cxn modelId="{FA53AEF7-1508-4D53-9970-719CDDB0AF54}" type="presParOf" srcId="{8D64FE0A-91F5-4F69-9547-B56AF1193377}" destId="{5974534A-A762-43B6-BE16-087B7939C15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35E4A4-4E61-4812-9346-CB8449DC350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6DD9064-4B7D-4A46-881D-693CD74A0ED4}">
      <dgm:prSet/>
      <dgm:spPr/>
      <dgm:t>
        <a:bodyPr/>
        <a:lstStyle/>
        <a:p>
          <a:r>
            <a:rPr lang="en-US" b="1"/>
            <a:t>Arrival Time</a:t>
          </a:r>
          <a:endParaRPr lang="en-US"/>
        </a:p>
      </dgm:t>
    </dgm:pt>
    <dgm:pt modelId="{6E3C296F-6366-46AE-8CDA-0A629D2F255B}" type="parTrans" cxnId="{2E510699-0540-4407-8D85-DF01FA842732}">
      <dgm:prSet/>
      <dgm:spPr/>
      <dgm:t>
        <a:bodyPr/>
        <a:lstStyle/>
        <a:p>
          <a:endParaRPr lang="en-US"/>
        </a:p>
      </dgm:t>
    </dgm:pt>
    <dgm:pt modelId="{CB39016F-7A94-4984-AC64-8CD09B99C6F2}" type="sibTrans" cxnId="{2E510699-0540-4407-8D85-DF01FA842732}">
      <dgm:prSet/>
      <dgm:spPr/>
      <dgm:t>
        <a:bodyPr/>
        <a:lstStyle/>
        <a:p>
          <a:endParaRPr lang="en-US"/>
        </a:p>
      </dgm:t>
    </dgm:pt>
    <dgm:pt modelId="{95B162A2-258F-4851-ADD3-EC9DDE37D523}">
      <dgm:prSet/>
      <dgm:spPr/>
      <dgm:t>
        <a:bodyPr/>
        <a:lstStyle/>
        <a:p>
          <a:r>
            <a:rPr lang="en-US"/>
            <a:t>5:45pm for a 6:00pm debate (exception for JUN B*)</a:t>
          </a:r>
        </a:p>
      </dgm:t>
    </dgm:pt>
    <dgm:pt modelId="{243CA57B-E967-4B9E-B80D-A416E3C7C2A4}" type="parTrans" cxnId="{F162A131-34CD-480D-8AF2-33264520F897}">
      <dgm:prSet/>
      <dgm:spPr/>
      <dgm:t>
        <a:bodyPr/>
        <a:lstStyle/>
        <a:p>
          <a:endParaRPr lang="en-US"/>
        </a:p>
      </dgm:t>
    </dgm:pt>
    <dgm:pt modelId="{C05F9379-2B7C-4471-89B7-0279599E8B5E}" type="sibTrans" cxnId="{F162A131-34CD-480D-8AF2-33264520F897}">
      <dgm:prSet/>
      <dgm:spPr/>
      <dgm:t>
        <a:bodyPr/>
        <a:lstStyle/>
        <a:p>
          <a:endParaRPr lang="en-US"/>
        </a:p>
      </dgm:t>
    </dgm:pt>
    <dgm:pt modelId="{20DBCAFF-3B0C-4D61-A5F8-0A8BFFC8E73F}">
      <dgm:prSet/>
      <dgm:spPr/>
      <dgm:t>
        <a:bodyPr/>
        <a:lstStyle/>
        <a:p>
          <a:r>
            <a:rPr lang="en-US"/>
            <a:t>Please allow time for traffic, bad weather or other delays.</a:t>
          </a:r>
        </a:p>
      </dgm:t>
    </dgm:pt>
    <dgm:pt modelId="{CD60FFF5-658C-46EA-9401-DD9B8390D41A}" type="parTrans" cxnId="{A8F2C3B4-B0A2-42ED-BFBE-8ABF633E8617}">
      <dgm:prSet/>
      <dgm:spPr/>
      <dgm:t>
        <a:bodyPr/>
        <a:lstStyle/>
        <a:p>
          <a:endParaRPr lang="en-US"/>
        </a:p>
      </dgm:t>
    </dgm:pt>
    <dgm:pt modelId="{C0834123-6D8A-4FC0-AF99-0ECED0DA8B5E}" type="sibTrans" cxnId="{A8F2C3B4-B0A2-42ED-BFBE-8ABF633E8617}">
      <dgm:prSet/>
      <dgm:spPr/>
      <dgm:t>
        <a:bodyPr/>
        <a:lstStyle/>
        <a:p>
          <a:endParaRPr lang="en-US"/>
        </a:p>
      </dgm:t>
    </dgm:pt>
    <dgm:pt modelId="{81F367E6-3AA1-441D-A24D-EC7A3F7EA99C}">
      <dgm:prSet/>
      <dgm:spPr/>
      <dgm:t>
        <a:bodyPr/>
        <a:lstStyle/>
        <a:p>
          <a:r>
            <a:rPr lang="en-US" b="1"/>
            <a:t>Adjudicators: </a:t>
          </a:r>
          <a:r>
            <a:rPr lang="en-US"/>
            <a:t>If you are running late and it is possible and safe, call 0499 482 030.</a:t>
          </a:r>
        </a:p>
      </dgm:t>
    </dgm:pt>
    <dgm:pt modelId="{67C26026-33CC-455B-A1BB-7A2E8027DB34}" type="parTrans" cxnId="{599FA3C6-DAC2-4E89-A02B-F3B0B0637C45}">
      <dgm:prSet/>
      <dgm:spPr/>
      <dgm:t>
        <a:bodyPr/>
        <a:lstStyle/>
        <a:p>
          <a:endParaRPr lang="en-US"/>
        </a:p>
      </dgm:t>
    </dgm:pt>
    <dgm:pt modelId="{B84A9C41-6D48-4A7E-868C-918CDCB3BAAB}" type="sibTrans" cxnId="{599FA3C6-DAC2-4E89-A02B-F3B0B0637C45}">
      <dgm:prSet/>
      <dgm:spPr/>
      <dgm:t>
        <a:bodyPr/>
        <a:lstStyle/>
        <a:p>
          <a:endParaRPr lang="en-US"/>
        </a:p>
      </dgm:t>
    </dgm:pt>
    <dgm:pt modelId="{D73EC377-30B7-40A8-88BA-998E46A447EB}">
      <dgm:prSet/>
      <dgm:spPr/>
      <dgm:t>
        <a:bodyPr/>
        <a:lstStyle/>
        <a:p>
          <a:r>
            <a:rPr lang="en-US" b="1"/>
            <a:t>Check in with Venue Coordinator</a:t>
          </a:r>
          <a:endParaRPr lang="en-US"/>
        </a:p>
      </dgm:t>
    </dgm:pt>
    <dgm:pt modelId="{2F0F6BEA-1F4C-4F6A-9817-DFED64DD61D4}" type="parTrans" cxnId="{F715BC0C-C695-4721-AAB0-E107734EA1DB}">
      <dgm:prSet/>
      <dgm:spPr/>
      <dgm:t>
        <a:bodyPr/>
        <a:lstStyle/>
        <a:p>
          <a:endParaRPr lang="en-US"/>
        </a:p>
      </dgm:t>
    </dgm:pt>
    <dgm:pt modelId="{FB897EEB-CAD5-47D9-A849-F003CA84AE19}" type="sibTrans" cxnId="{F715BC0C-C695-4721-AAB0-E107734EA1DB}">
      <dgm:prSet/>
      <dgm:spPr/>
      <dgm:t>
        <a:bodyPr/>
        <a:lstStyle/>
        <a:p>
          <a:endParaRPr lang="en-US"/>
        </a:p>
      </dgm:t>
    </dgm:pt>
    <dgm:pt modelId="{B12512D0-F27F-4F8F-A341-11DDC354DB28}">
      <dgm:prSet/>
      <dgm:spPr/>
      <dgm:t>
        <a:bodyPr/>
        <a:lstStyle/>
        <a:p>
          <a:r>
            <a:rPr lang="en-US" b="1"/>
            <a:t>Debaters – </a:t>
          </a:r>
          <a:r>
            <a:rPr lang="en-US"/>
            <a:t>let your coordinator know when your team has arrived, the coordinator will then help you find your room</a:t>
          </a:r>
        </a:p>
      </dgm:t>
    </dgm:pt>
    <dgm:pt modelId="{41CB0786-EA18-41A4-80D4-B505D17425B9}" type="parTrans" cxnId="{E83CF196-9209-4D63-B54D-56B4CBFC7A2E}">
      <dgm:prSet/>
      <dgm:spPr/>
      <dgm:t>
        <a:bodyPr/>
        <a:lstStyle/>
        <a:p>
          <a:endParaRPr lang="en-US"/>
        </a:p>
      </dgm:t>
    </dgm:pt>
    <dgm:pt modelId="{2D9DA9D7-E6DA-4260-993F-17093542DAA4}" type="sibTrans" cxnId="{E83CF196-9209-4D63-B54D-56B4CBFC7A2E}">
      <dgm:prSet/>
      <dgm:spPr/>
      <dgm:t>
        <a:bodyPr/>
        <a:lstStyle/>
        <a:p>
          <a:endParaRPr lang="en-US"/>
        </a:p>
      </dgm:t>
    </dgm:pt>
    <dgm:pt modelId="{641C40C4-501C-4491-93F1-DD88249A446E}">
      <dgm:prSet/>
      <dgm:spPr/>
      <dgm:t>
        <a:bodyPr/>
        <a:lstStyle/>
        <a:p>
          <a:r>
            <a:rPr lang="en-US" b="1"/>
            <a:t>Adjudicators</a:t>
          </a:r>
          <a:r>
            <a:rPr lang="en-US"/>
            <a:t> – Same as above, plus you will be informed if there has been any changes to your allocation</a:t>
          </a:r>
        </a:p>
      </dgm:t>
    </dgm:pt>
    <dgm:pt modelId="{A13A5035-1CF4-45C1-9664-B280D2C37399}" type="parTrans" cxnId="{34029E56-7CD5-4E4A-8491-A0E87585D708}">
      <dgm:prSet/>
      <dgm:spPr/>
      <dgm:t>
        <a:bodyPr/>
        <a:lstStyle/>
        <a:p>
          <a:endParaRPr lang="en-US"/>
        </a:p>
      </dgm:t>
    </dgm:pt>
    <dgm:pt modelId="{39E69915-8171-47BF-97C4-F2753B6C8EDE}" type="sibTrans" cxnId="{34029E56-7CD5-4E4A-8491-A0E87585D708}">
      <dgm:prSet/>
      <dgm:spPr/>
      <dgm:t>
        <a:bodyPr/>
        <a:lstStyle/>
        <a:p>
          <a:endParaRPr lang="en-US"/>
        </a:p>
      </dgm:t>
    </dgm:pt>
    <dgm:pt modelId="{AE8ABC82-3972-4675-BF4B-7A18EF3C4FC7}" type="pres">
      <dgm:prSet presAssocID="{7735E4A4-4E61-4812-9346-CB8449DC350C}" presName="linear" presStyleCnt="0">
        <dgm:presLayoutVars>
          <dgm:animLvl val="lvl"/>
          <dgm:resizeHandles val="exact"/>
        </dgm:presLayoutVars>
      </dgm:prSet>
      <dgm:spPr/>
    </dgm:pt>
    <dgm:pt modelId="{52A2F64F-7234-4DA2-9E56-7A934F697715}" type="pres">
      <dgm:prSet presAssocID="{36DD9064-4B7D-4A46-881D-693CD74A0ED4}" presName="parentText" presStyleLbl="node1" presStyleIdx="0" presStyleCnt="2">
        <dgm:presLayoutVars>
          <dgm:chMax val="0"/>
          <dgm:bulletEnabled val="1"/>
        </dgm:presLayoutVars>
      </dgm:prSet>
      <dgm:spPr/>
    </dgm:pt>
    <dgm:pt modelId="{8997728C-0D1E-4B69-859D-E0C0BCCBC7E6}" type="pres">
      <dgm:prSet presAssocID="{36DD9064-4B7D-4A46-881D-693CD74A0ED4}" presName="childText" presStyleLbl="revTx" presStyleIdx="0" presStyleCnt="2">
        <dgm:presLayoutVars>
          <dgm:bulletEnabled val="1"/>
        </dgm:presLayoutVars>
      </dgm:prSet>
      <dgm:spPr/>
    </dgm:pt>
    <dgm:pt modelId="{7A32B8D1-4501-4935-8ACD-9F416809BDD0}" type="pres">
      <dgm:prSet presAssocID="{D73EC377-30B7-40A8-88BA-998E46A447EB}" presName="parentText" presStyleLbl="node1" presStyleIdx="1" presStyleCnt="2">
        <dgm:presLayoutVars>
          <dgm:chMax val="0"/>
          <dgm:bulletEnabled val="1"/>
        </dgm:presLayoutVars>
      </dgm:prSet>
      <dgm:spPr/>
    </dgm:pt>
    <dgm:pt modelId="{7FCAE085-7300-4CB3-B728-7509B7650BED}" type="pres">
      <dgm:prSet presAssocID="{D73EC377-30B7-40A8-88BA-998E46A447EB}" presName="childText" presStyleLbl="revTx" presStyleIdx="1" presStyleCnt="2">
        <dgm:presLayoutVars>
          <dgm:bulletEnabled val="1"/>
        </dgm:presLayoutVars>
      </dgm:prSet>
      <dgm:spPr/>
    </dgm:pt>
  </dgm:ptLst>
  <dgm:cxnLst>
    <dgm:cxn modelId="{876EF80B-0AAC-4A2B-BC3A-851E5325AAD5}" type="presOf" srcId="{B12512D0-F27F-4F8F-A341-11DDC354DB28}" destId="{7FCAE085-7300-4CB3-B728-7509B7650BED}" srcOrd="0" destOrd="0" presId="urn:microsoft.com/office/officeart/2005/8/layout/vList2"/>
    <dgm:cxn modelId="{F715BC0C-C695-4721-AAB0-E107734EA1DB}" srcId="{7735E4A4-4E61-4812-9346-CB8449DC350C}" destId="{D73EC377-30B7-40A8-88BA-998E46A447EB}" srcOrd="1" destOrd="0" parTransId="{2F0F6BEA-1F4C-4F6A-9817-DFED64DD61D4}" sibTransId="{FB897EEB-CAD5-47D9-A849-F003CA84AE19}"/>
    <dgm:cxn modelId="{B12C902A-351E-4C6B-BAA6-85489518CAF1}" type="presOf" srcId="{641C40C4-501C-4491-93F1-DD88249A446E}" destId="{7FCAE085-7300-4CB3-B728-7509B7650BED}" srcOrd="0" destOrd="1" presId="urn:microsoft.com/office/officeart/2005/8/layout/vList2"/>
    <dgm:cxn modelId="{F162A131-34CD-480D-8AF2-33264520F897}" srcId="{36DD9064-4B7D-4A46-881D-693CD74A0ED4}" destId="{95B162A2-258F-4851-ADD3-EC9DDE37D523}" srcOrd="0" destOrd="0" parTransId="{243CA57B-E967-4B9E-B80D-A416E3C7C2A4}" sibTransId="{C05F9379-2B7C-4471-89B7-0279599E8B5E}"/>
    <dgm:cxn modelId="{BD44C732-1F51-465B-A2D8-974E7EF94BAF}" type="presOf" srcId="{D73EC377-30B7-40A8-88BA-998E46A447EB}" destId="{7A32B8D1-4501-4935-8ACD-9F416809BDD0}" srcOrd="0" destOrd="0" presId="urn:microsoft.com/office/officeart/2005/8/layout/vList2"/>
    <dgm:cxn modelId="{C7EF234A-A7AB-41ED-828B-D27802630B67}" type="presOf" srcId="{36DD9064-4B7D-4A46-881D-693CD74A0ED4}" destId="{52A2F64F-7234-4DA2-9E56-7A934F697715}" srcOrd="0" destOrd="0" presId="urn:microsoft.com/office/officeart/2005/8/layout/vList2"/>
    <dgm:cxn modelId="{34029E56-7CD5-4E4A-8491-A0E87585D708}" srcId="{D73EC377-30B7-40A8-88BA-998E46A447EB}" destId="{641C40C4-501C-4491-93F1-DD88249A446E}" srcOrd="1" destOrd="0" parTransId="{A13A5035-1CF4-45C1-9664-B280D2C37399}" sibTransId="{39E69915-8171-47BF-97C4-F2753B6C8EDE}"/>
    <dgm:cxn modelId="{7F1FB45A-D383-42D7-BB8B-12A719D67EED}" type="presOf" srcId="{81F367E6-3AA1-441D-A24D-EC7A3F7EA99C}" destId="{8997728C-0D1E-4B69-859D-E0C0BCCBC7E6}" srcOrd="0" destOrd="2" presId="urn:microsoft.com/office/officeart/2005/8/layout/vList2"/>
    <dgm:cxn modelId="{9995F17C-3A8E-4D36-869A-2EC3E2ACFD90}" type="presOf" srcId="{20DBCAFF-3B0C-4D61-A5F8-0A8BFFC8E73F}" destId="{8997728C-0D1E-4B69-859D-E0C0BCCBC7E6}" srcOrd="0" destOrd="1" presId="urn:microsoft.com/office/officeart/2005/8/layout/vList2"/>
    <dgm:cxn modelId="{1E69627D-8AF5-4C76-B371-14AAB719215D}" type="presOf" srcId="{95B162A2-258F-4851-ADD3-EC9DDE37D523}" destId="{8997728C-0D1E-4B69-859D-E0C0BCCBC7E6}" srcOrd="0" destOrd="0" presId="urn:microsoft.com/office/officeart/2005/8/layout/vList2"/>
    <dgm:cxn modelId="{E83CF196-9209-4D63-B54D-56B4CBFC7A2E}" srcId="{D73EC377-30B7-40A8-88BA-998E46A447EB}" destId="{B12512D0-F27F-4F8F-A341-11DDC354DB28}" srcOrd="0" destOrd="0" parTransId="{41CB0786-EA18-41A4-80D4-B505D17425B9}" sibTransId="{2D9DA9D7-E6DA-4260-993F-17093542DAA4}"/>
    <dgm:cxn modelId="{2E510699-0540-4407-8D85-DF01FA842732}" srcId="{7735E4A4-4E61-4812-9346-CB8449DC350C}" destId="{36DD9064-4B7D-4A46-881D-693CD74A0ED4}" srcOrd="0" destOrd="0" parTransId="{6E3C296F-6366-46AE-8CDA-0A629D2F255B}" sibTransId="{CB39016F-7A94-4984-AC64-8CD09B99C6F2}"/>
    <dgm:cxn modelId="{A8F2C3B4-B0A2-42ED-BFBE-8ABF633E8617}" srcId="{36DD9064-4B7D-4A46-881D-693CD74A0ED4}" destId="{20DBCAFF-3B0C-4D61-A5F8-0A8BFFC8E73F}" srcOrd="1" destOrd="0" parTransId="{CD60FFF5-658C-46EA-9401-DD9B8390D41A}" sibTransId="{C0834123-6D8A-4FC0-AF99-0ECED0DA8B5E}"/>
    <dgm:cxn modelId="{599FA3C6-DAC2-4E89-A02B-F3B0B0637C45}" srcId="{36DD9064-4B7D-4A46-881D-693CD74A0ED4}" destId="{81F367E6-3AA1-441D-A24D-EC7A3F7EA99C}" srcOrd="2" destOrd="0" parTransId="{67C26026-33CC-455B-A1BB-7A2E8027DB34}" sibTransId="{B84A9C41-6D48-4A7E-868C-918CDCB3BAAB}"/>
    <dgm:cxn modelId="{82974CE8-31A0-41C6-B5A4-8D2D21D8A5CA}" type="presOf" srcId="{7735E4A4-4E61-4812-9346-CB8449DC350C}" destId="{AE8ABC82-3972-4675-BF4B-7A18EF3C4FC7}" srcOrd="0" destOrd="0" presId="urn:microsoft.com/office/officeart/2005/8/layout/vList2"/>
    <dgm:cxn modelId="{A70E193D-B8CE-495D-BA5E-B580E0982D2A}" type="presParOf" srcId="{AE8ABC82-3972-4675-BF4B-7A18EF3C4FC7}" destId="{52A2F64F-7234-4DA2-9E56-7A934F697715}" srcOrd="0" destOrd="0" presId="urn:microsoft.com/office/officeart/2005/8/layout/vList2"/>
    <dgm:cxn modelId="{EA779AA0-50BB-4E3E-BD1C-EDCCB6A6C942}" type="presParOf" srcId="{AE8ABC82-3972-4675-BF4B-7A18EF3C4FC7}" destId="{8997728C-0D1E-4B69-859D-E0C0BCCBC7E6}" srcOrd="1" destOrd="0" presId="urn:microsoft.com/office/officeart/2005/8/layout/vList2"/>
    <dgm:cxn modelId="{85C7E75B-2786-4E62-BFEA-CA93AE6CDAAA}" type="presParOf" srcId="{AE8ABC82-3972-4675-BF4B-7A18EF3C4FC7}" destId="{7A32B8D1-4501-4935-8ACD-9F416809BDD0}" srcOrd="2" destOrd="0" presId="urn:microsoft.com/office/officeart/2005/8/layout/vList2"/>
    <dgm:cxn modelId="{A5E6E505-743B-4FAF-A830-2865B1693815}" type="presParOf" srcId="{AE8ABC82-3972-4675-BF4B-7A18EF3C4FC7}" destId="{7FCAE085-7300-4CB3-B728-7509B7650BE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27AE47-8DA7-4F9B-AD30-12F3B878D6E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2AAC0F8E-72A2-4FBD-832C-49A38B3A0EAF}">
      <dgm:prSet/>
      <dgm:spPr/>
      <dgm:t>
        <a:bodyPr/>
        <a:lstStyle/>
        <a:p>
          <a:pPr>
            <a:lnSpc>
              <a:spcPct val="100000"/>
            </a:lnSpc>
            <a:defRPr b="1"/>
          </a:pPr>
          <a:r>
            <a:rPr lang="en-US" b="1"/>
            <a:t>Documents</a:t>
          </a:r>
          <a:endParaRPr lang="en-US"/>
        </a:p>
      </dgm:t>
    </dgm:pt>
    <dgm:pt modelId="{DFA8005C-B8F4-4668-83DB-27D2AFF10C0E}" type="parTrans" cxnId="{318BEC9F-D7AD-4043-862B-2C217A0E343F}">
      <dgm:prSet/>
      <dgm:spPr/>
      <dgm:t>
        <a:bodyPr/>
        <a:lstStyle/>
        <a:p>
          <a:endParaRPr lang="en-US"/>
        </a:p>
      </dgm:t>
    </dgm:pt>
    <dgm:pt modelId="{97192205-F7BA-4CC6-8F9B-05F625CCB684}" type="sibTrans" cxnId="{318BEC9F-D7AD-4043-862B-2C217A0E343F}">
      <dgm:prSet/>
      <dgm:spPr/>
      <dgm:t>
        <a:bodyPr/>
        <a:lstStyle/>
        <a:p>
          <a:endParaRPr lang="en-US"/>
        </a:p>
      </dgm:t>
    </dgm:pt>
    <dgm:pt modelId="{D040905C-EB9E-41E1-98C9-912D8274E998}">
      <dgm:prSet custT="1"/>
      <dgm:spPr/>
      <dgm:t>
        <a:bodyPr/>
        <a:lstStyle/>
        <a:p>
          <a:pPr>
            <a:lnSpc>
              <a:spcPct val="100000"/>
            </a:lnSpc>
          </a:pPr>
          <a:r>
            <a:rPr lang="en-US" sz="1600"/>
            <a:t>These may be in the room already or may be provided to the adjudicator by the venue coordinator (usually in a folder or plastic sleeve).</a:t>
          </a:r>
        </a:p>
      </dgm:t>
    </dgm:pt>
    <dgm:pt modelId="{C1C5E7A4-E1DE-4507-9C9C-41BD6297D8BC}" type="parTrans" cxnId="{7DF2E00D-D279-4DD4-A52D-D68921DEC1A2}">
      <dgm:prSet/>
      <dgm:spPr/>
      <dgm:t>
        <a:bodyPr/>
        <a:lstStyle/>
        <a:p>
          <a:endParaRPr lang="en-US"/>
        </a:p>
      </dgm:t>
    </dgm:pt>
    <dgm:pt modelId="{F1F711D9-9225-429C-A64B-7D75834BBAB7}" type="sibTrans" cxnId="{7DF2E00D-D279-4DD4-A52D-D68921DEC1A2}">
      <dgm:prSet/>
      <dgm:spPr/>
      <dgm:t>
        <a:bodyPr/>
        <a:lstStyle/>
        <a:p>
          <a:endParaRPr lang="en-US"/>
        </a:p>
      </dgm:t>
    </dgm:pt>
    <dgm:pt modelId="{413DF681-92BA-4488-B84E-64DC9DA506A7}">
      <dgm:prSet custT="1"/>
      <dgm:spPr/>
      <dgm:t>
        <a:bodyPr/>
        <a:lstStyle/>
        <a:p>
          <a:r>
            <a:rPr lang="en-US" sz="1600"/>
            <a:t>Adjudicators Score Sheet</a:t>
          </a:r>
        </a:p>
      </dgm:t>
    </dgm:pt>
    <dgm:pt modelId="{91012CB5-9376-4261-B19B-47094F43567A}" type="parTrans" cxnId="{E355D6AE-D2B2-4F7F-81FB-28C3D2DC2D59}">
      <dgm:prSet/>
      <dgm:spPr/>
      <dgm:t>
        <a:bodyPr/>
        <a:lstStyle/>
        <a:p>
          <a:endParaRPr lang="en-US"/>
        </a:p>
      </dgm:t>
    </dgm:pt>
    <dgm:pt modelId="{CC21F2A2-DF41-4510-A9D0-417DB07FB681}" type="sibTrans" cxnId="{E355D6AE-D2B2-4F7F-81FB-28C3D2DC2D59}">
      <dgm:prSet/>
      <dgm:spPr/>
      <dgm:t>
        <a:bodyPr/>
        <a:lstStyle/>
        <a:p>
          <a:endParaRPr lang="en-US"/>
        </a:p>
      </dgm:t>
    </dgm:pt>
    <dgm:pt modelId="{BD8CE3B8-A65D-4C3C-96F8-F278E68E05C9}">
      <dgm:prSet/>
      <dgm:spPr/>
      <dgm:t>
        <a:bodyPr/>
        <a:lstStyle/>
        <a:p>
          <a:pPr>
            <a:lnSpc>
              <a:spcPct val="100000"/>
            </a:lnSpc>
            <a:defRPr b="1"/>
          </a:pPr>
          <a:r>
            <a:rPr lang="en-US" b="1"/>
            <a:t>Room Layout</a:t>
          </a:r>
          <a:endParaRPr lang="en-US"/>
        </a:p>
      </dgm:t>
    </dgm:pt>
    <dgm:pt modelId="{8D80A9E2-2845-460D-AC54-9777FF7CF8AF}" type="parTrans" cxnId="{D6BA879F-B407-4771-9412-3F1D016A2FF6}">
      <dgm:prSet/>
      <dgm:spPr/>
      <dgm:t>
        <a:bodyPr/>
        <a:lstStyle/>
        <a:p>
          <a:endParaRPr lang="en-US"/>
        </a:p>
      </dgm:t>
    </dgm:pt>
    <dgm:pt modelId="{12988C5D-662E-462F-BA71-26FE845779A8}" type="sibTrans" cxnId="{D6BA879F-B407-4771-9412-3F1D016A2FF6}">
      <dgm:prSet/>
      <dgm:spPr/>
      <dgm:t>
        <a:bodyPr/>
        <a:lstStyle/>
        <a:p>
          <a:endParaRPr lang="en-US"/>
        </a:p>
      </dgm:t>
    </dgm:pt>
    <dgm:pt modelId="{9D6EF933-906F-493D-812E-AD7A3725ADA6}">
      <dgm:prSet custT="1"/>
      <dgm:spPr/>
      <dgm:t>
        <a:bodyPr/>
        <a:lstStyle/>
        <a:p>
          <a:pPr>
            <a:lnSpc>
              <a:spcPct val="100000"/>
            </a:lnSpc>
          </a:pPr>
          <a:r>
            <a:rPr lang="en-US" sz="1600"/>
            <a:t>The students should have the topic of the debate written on the board (large enough for the audience to read).</a:t>
          </a:r>
        </a:p>
      </dgm:t>
    </dgm:pt>
    <dgm:pt modelId="{498BBC00-9C7D-4334-B4BD-4854E5C567DC}" type="parTrans" cxnId="{5CDE2BAB-EB6A-4D7B-B099-6222DB2BC9FB}">
      <dgm:prSet/>
      <dgm:spPr/>
      <dgm:t>
        <a:bodyPr/>
        <a:lstStyle/>
        <a:p>
          <a:endParaRPr lang="en-US"/>
        </a:p>
      </dgm:t>
    </dgm:pt>
    <dgm:pt modelId="{6412A2CF-C42E-4D8A-A767-FE6EEED59CAC}" type="sibTrans" cxnId="{5CDE2BAB-EB6A-4D7B-B099-6222DB2BC9FB}">
      <dgm:prSet/>
      <dgm:spPr/>
      <dgm:t>
        <a:bodyPr/>
        <a:lstStyle/>
        <a:p>
          <a:endParaRPr lang="en-US"/>
        </a:p>
      </dgm:t>
    </dgm:pt>
    <dgm:pt modelId="{541E0AE9-4CA1-42E4-808A-468BDDAA5E4D}">
      <dgm:prSet custT="1"/>
      <dgm:spPr/>
      <dgm:t>
        <a:bodyPr/>
        <a:lstStyle/>
        <a:p>
          <a:pPr>
            <a:lnSpc>
              <a:spcPct val="100000"/>
            </a:lnSpc>
          </a:pPr>
          <a:r>
            <a:rPr lang="en-US" sz="1600"/>
            <a:t>Student names and speaker numbers should also be written on the board for both teams.</a:t>
          </a:r>
        </a:p>
      </dgm:t>
    </dgm:pt>
    <dgm:pt modelId="{CEA01CF6-F4CC-424C-83E0-C6C00C92C506}" type="parTrans" cxnId="{C33D1F7D-A238-487A-BDCA-BAFBA6663E68}">
      <dgm:prSet/>
      <dgm:spPr/>
      <dgm:t>
        <a:bodyPr/>
        <a:lstStyle/>
        <a:p>
          <a:endParaRPr lang="en-US"/>
        </a:p>
      </dgm:t>
    </dgm:pt>
    <dgm:pt modelId="{4093ABB1-01ED-46A5-BEF4-CBDC11145E1A}" type="sibTrans" cxnId="{C33D1F7D-A238-487A-BDCA-BAFBA6663E68}">
      <dgm:prSet/>
      <dgm:spPr/>
      <dgm:t>
        <a:bodyPr/>
        <a:lstStyle/>
        <a:p>
          <a:endParaRPr lang="en-US"/>
        </a:p>
      </dgm:t>
    </dgm:pt>
    <dgm:pt modelId="{E253F001-E752-4CA0-98C9-9D241A42BCB8}">
      <dgm:prSet custT="1"/>
      <dgm:spPr/>
      <dgm:t>
        <a:bodyPr/>
        <a:lstStyle/>
        <a:p>
          <a:pPr>
            <a:lnSpc>
              <a:spcPct val="100000"/>
            </a:lnSpc>
          </a:pPr>
          <a:r>
            <a:rPr lang="en-US" sz="1600"/>
            <a:t>The room should be set out for a debate (see slide 9)</a:t>
          </a:r>
        </a:p>
      </dgm:t>
    </dgm:pt>
    <dgm:pt modelId="{4054C533-7116-4BFA-BAF2-AFF0D9831543}" type="parTrans" cxnId="{691C361C-372F-4BC9-A0E3-6FD9F4A4A033}">
      <dgm:prSet/>
      <dgm:spPr/>
      <dgm:t>
        <a:bodyPr/>
        <a:lstStyle/>
        <a:p>
          <a:endParaRPr lang="en-US"/>
        </a:p>
      </dgm:t>
    </dgm:pt>
    <dgm:pt modelId="{3100AB98-C275-4F10-B134-699826AB18CF}" type="sibTrans" cxnId="{691C361C-372F-4BC9-A0E3-6FD9F4A4A033}">
      <dgm:prSet/>
      <dgm:spPr/>
      <dgm:t>
        <a:bodyPr/>
        <a:lstStyle/>
        <a:p>
          <a:endParaRPr lang="en-US"/>
        </a:p>
      </dgm:t>
    </dgm:pt>
    <dgm:pt modelId="{72DFC466-BC7C-4F7D-B2FF-C2770CC65599}">
      <dgm:prSet custT="1"/>
      <dgm:spPr/>
      <dgm:t>
        <a:bodyPr/>
        <a:lstStyle/>
        <a:p>
          <a:r>
            <a:rPr lang="en-US" sz="1600"/>
            <a:t>Chairperson’s Speech</a:t>
          </a:r>
        </a:p>
      </dgm:t>
    </dgm:pt>
    <dgm:pt modelId="{27CFB68D-B053-4B16-8763-3EB790469901}" type="parTrans" cxnId="{50F8837A-5E3B-447D-AEE8-A66527000C6F}">
      <dgm:prSet/>
      <dgm:spPr/>
      <dgm:t>
        <a:bodyPr/>
        <a:lstStyle/>
        <a:p>
          <a:endParaRPr lang="en-AU"/>
        </a:p>
      </dgm:t>
    </dgm:pt>
    <dgm:pt modelId="{C5EE4FE4-091D-441E-92F5-4C21F96894F7}" type="sibTrans" cxnId="{50F8837A-5E3B-447D-AEE8-A66527000C6F}">
      <dgm:prSet/>
      <dgm:spPr/>
      <dgm:t>
        <a:bodyPr/>
        <a:lstStyle/>
        <a:p>
          <a:endParaRPr lang="en-AU"/>
        </a:p>
      </dgm:t>
    </dgm:pt>
    <dgm:pt modelId="{F9E43D62-1DC8-47D2-8681-A7436A813D8B}">
      <dgm:prSet custT="1"/>
      <dgm:spPr/>
      <dgm:t>
        <a:bodyPr/>
        <a:lstStyle/>
        <a:p>
          <a:r>
            <a:rPr lang="en-US" sz="1600"/>
            <a:t>Timekeeper’s Sheet</a:t>
          </a:r>
        </a:p>
      </dgm:t>
    </dgm:pt>
    <dgm:pt modelId="{39981ECC-64C7-41FF-A5C2-62155A7EACC8}" type="parTrans" cxnId="{21E6AE57-6C59-4989-BC5A-9095D25BF6D9}">
      <dgm:prSet/>
      <dgm:spPr/>
      <dgm:t>
        <a:bodyPr/>
        <a:lstStyle/>
        <a:p>
          <a:endParaRPr lang="en-AU"/>
        </a:p>
      </dgm:t>
    </dgm:pt>
    <dgm:pt modelId="{D7CB8DDC-4E0E-4D02-BC95-4361D06C9666}" type="sibTrans" cxnId="{21E6AE57-6C59-4989-BC5A-9095D25BF6D9}">
      <dgm:prSet/>
      <dgm:spPr/>
      <dgm:t>
        <a:bodyPr/>
        <a:lstStyle/>
        <a:p>
          <a:endParaRPr lang="en-AU"/>
        </a:p>
      </dgm:t>
    </dgm:pt>
    <dgm:pt modelId="{0051AE7A-CED6-49D7-971B-FA233C56FC7F}" type="pres">
      <dgm:prSet presAssocID="{A527AE47-8DA7-4F9B-AD30-12F3B878D6ED}" presName="root" presStyleCnt="0">
        <dgm:presLayoutVars>
          <dgm:dir/>
          <dgm:resizeHandles val="exact"/>
        </dgm:presLayoutVars>
      </dgm:prSet>
      <dgm:spPr/>
    </dgm:pt>
    <dgm:pt modelId="{C1665E94-B387-4F5A-8724-EFBF609CA936}" type="pres">
      <dgm:prSet presAssocID="{2AAC0F8E-72A2-4FBD-832C-49A38B3A0EAF}" presName="compNode" presStyleCnt="0"/>
      <dgm:spPr/>
    </dgm:pt>
    <dgm:pt modelId="{6B7823C4-FF03-485E-A0E9-435EBA331171}" type="pres">
      <dgm:prSet presAssocID="{2AAC0F8E-72A2-4FBD-832C-49A38B3A0EA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Folder"/>
        </a:ext>
      </dgm:extLst>
    </dgm:pt>
    <dgm:pt modelId="{5FFB0381-2C47-46B4-9DC0-2B321A271300}" type="pres">
      <dgm:prSet presAssocID="{2AAC0F8E-72A2-4FBD-832C-49A38B3A0EAF}" presName="iconSpace" presStyleCnt="0"/>
      <dgm:spPr/>
    </dgm:pt>
    <dgm:pt modelId="{238CDA29-55EA-4C44-B8CC-9C88E4AD9FF8}" type="pres">
      <dgm:prSet presAssocID="{2AAC0F8E-72A2-4FBD-832C-49A38B3A0EAF}" presName="parTx" presStyleLbl="revTx" presStyleIdx="0" presStyleCnt="4">
        <dgm:presLayoutVars>
          <dgm:chMax val="0"/>
          <dgm:chPref val="0"/>
        </dgm:presLayoutVars>
      </dgm:prSet>
      <dgm:spPr/>
    </dgm:pt>
    <dgm:pt modelId="{DC448EFD-DF8A-4951-BE3D-60F85537807A}" type="pres">
      <dgm:prSet presAssocID="{2AAC0F8E-72A2-4FBD-832C-49A38B3A0EAF}" presName="txSpace" presStyleCnt="0"/>
      <dgm:spPr/>
    </dgm:pt>
    <dgm:pt modelId="{46821685-65FE-4754-9A35-E602A1F7A520}" type="pres">
      <dgm:prSet presAssocID="{2AAC0F8E-72A2-4FBD-832C-49A38B3A0EAF}" presName="desTx" presStyleLbl="revTx" presStyleIdx="1" presStyleCnt="4">
        <dgm:presLayoutVars/>
      </dgm:prSet>
      <dgm:spPr/>
    </dgm:pt>
    <dgm:pt modelId="{26365E65-6720-4069-B12D-6BEBA75A831E}" type="pres">
      <dgm:prSet presAssocID="{97192205-F7BA-4CC6-8F9B-05F625CCB684}" presName="sibTrans" presStyleCnt="0"/>
      <dgm:spPr/>
    </dgm:pt>
    <dgm:pt modelId="{4A23DDAA-90D2-4DEC-B307-26406CB5248C}" type="pres">
      <dgm:prSet presAssocID="{BD8CE3B8-A65D-4C3C-96F8-F278E68E05C9}" presName="compNode" presStyleCnt="0"/>
      <dgm:spPr/>
    </dgm:pt>
    <dgm:pt modelId="{F14D5F42-E96F-4522-866C-BF7F3CD69DB1}" type="pres">
      <dgm:prSet presAssocID="{BD8CE3B8-A65D-4C3C-96F8-F278E68E05C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8E2E381-38B1-4392-96A2-1C5E0F7BA8AA}" type="pres">
      <dgm:prSet presAssocID="{BD8CE3B8-A65D-4C3C-96F8-F278E68E05C9}" presName="iconSpace" presStyleCnt="0"/>
      <dgm:spPr/>
    </dgm:pt>
    <dgm:pt modelId="{74554333-1634-4150-8F61-A91DFA1FD23A}" type="pres">
      <dgm:prSet presAssocID="{BD8CE3B8-A65D-4C3C-96F8-F278E68E05C9}" presName="parTx" presStyleLbl="revTx" presStyleIdx="2" presStyleCnt="4">
        <dgm:presLayoutVars>
          <dgm:chMax val="0"/>
          <dgm:chPref val="0"/>
        </dgm:presLayoutVars>
      </dgm:prSet>
      <dgm:spPr/>
    </dgm:pt>
    <dgm:pt modelId="{FB6E80BB-367A-4E4B-B990-9EA72FF5FE99}" type="pres">
      <dgm:prSet presAssocID="{BD8CE3B8-A65D-4C3C-96F8-F278E68E05C9}" presName="txSpace" presStyleCnt="0"/>
      <dgm:spPr/>
    </dgm:pt>
    <dgm:pt modelId="{26776966-96F6-465F-B075-868D2CC27F5A}" type="pres">
      <dgm:prSet presAssocID="{BD8CE3B8-A65D-4C3C-96F8-F278E68E05C9}" presName="desTx" presStyleLbl="revTx" presStyleIdx="3" presStyleCnt="4">
        <dgm:presLayoutVars/>
      </dgm:prSet>
      <dgm:spPr/>
    </dgm:pt>
  </dgm:ptLst>
  <dgm:cxnLst>
    <dgm:cxn modelId="{1F92F100-D901-45BD-899D-19327AC46A62}" type="presOf" srcId="{72DFC466-BC7C-4F7D-B2FF-C2770CC65599}" destId="{46821685-65FE-4754-9A35-E602A1F7A520}" srcOrd="0" destOrd="2" presId="urn:microsoft.com/office/officeart/2018/2/layout/IconLabelDescriptionList"/>
    <dgm:cxn modelId="{2DA8140D-2FAD-4737-976E-3F07D345D9C3}" type="presOf" srcId="{E253F001-E752-4CA0-98C9-9D241A42BCB8}" destId="{26776966-96F6-465F-B075-868D2CC27F5A}" srcOrd="0" destOrd="2" presId="urn:microsoft.com/office/officeart/2018/2/layout/IconLabelDescriptionList"/>
    <dgm:cxn modelId="{7DF2E00D-D279-4DD4-A52D-D68921DEC1A2}" srcId="{2AAC0F8E-72A2-4FBD-832C-49A38B3A0EAF}" destId="{D040905C-EB9E-41E1-98C9-912D8274E998}" srcOrd="0" destOrd="0" parTransId="{C1C5E7A4-E1DE-4507-9C9C-41BD6297D8BC}" sibTransId="{F1F711D9-9225-429C-A64B-7D75834BBAB7}"/>
    <dgm:cxn modelId="{73C4990F-4221-4E17-B042-3DF766AA06DE}" type="presOf" srcId="{413DF681-92BA-4488-B84E-64DC9DA506A7}" destId="{46821685-65FE-4754-9A35-E602A1F7A520}" srcOrd="0" destOrd="1" presId="urn:microsoft.com/office/officeart/2018/2/layout/IconLabelDescriptionList"/>
    <dgm:cxn modelId="{691C361C-372F-4BC9-A0E3-6FD9F4A4A033}" srcId="{BD8CE3B8-A65D-4C3C-96F8-F278E68E05C9}" destId="{E253F001-E752-4CA0-98C9-9D241A42BCB8}" srcOrd="2" destOrd="0" parTransId="{4054C533-7116-4BFA-BAF2-AFF0D9831543}" sibTransId="{3100AB98-C275-4F10-B134-699826AB18CF}"/>
    <dgm:cxn modelId="{D91B7745-5204-4B29-89B9-FBAC13D05103}" type="presOf" srcId="{BD8CE3B8-A65D-4C3C-96F8-F278E68E05C9}" destId="{74554333-1634-4150-8F61-A91DFA1FD23A}" srcOrd="0" destOrd="0" presId="urn:microsoft.com/office/officeart/2018/2/layout/IconLabelDescriptionList"/>
    <dgm:cxn modelId="{E6CFFE73-43B2-435F-8287-10E14CFA7BC7}" type="presOf" srcId="{F9E43D62-1DC8-47D2-8681-A7436A813D8B}" destId="{46821685-65FE-4754-9A35-E602A1F7A520}" srcOrd="0" destOrd="3" presId="urn:microsoft.com/office/officeart/2018/2/layout/IconLabelDescriptionList"/>
    <dgm:cxn modelId="{1A321454-E477-410A-9582-76A500189DF8}" type="presOf" srcId="{A527AE47-8DA7-4F9B-AD30-12F3B878D6ED}" destId="{0051AE7A-CED6-49D7-971B-FA233C56FC7F}" srcOrd="0" destOrd="0" presId="urn:microsoft.com/office/officeart/2018/2/layout/IconLabelDescriptionList"/>
    <dgm:cxn modelId="{21E6AE57-6C59-4989-BC5A-9095D25BF6D9}" srcId="{D040905C-EB9E-41E1-98C9-912D8274E998}" destId="{F9E43D62-1DC8-47D2-8681-A7436A813D8B}" srcOrd="2" destOrd="0" parTransId="{39981ECC-64C7-41FF-A5C2-62155A7EACC8}" sibTransId="{D7CB8DDC-4E0E-4D02-BC95-4361D06C9666}"/>
    <dgm:cxn modelId="{50F8837A-5E3B-447D-AEE8-A66527000C6F}" srcId="{D040905C-EB9E-41E1-98C9-912D8274E998}" destId="{72DFC466-BC7C-4F7D-B2FF-C2770CC65599}" srcOrd="1" destOrd="0" parTransId="{27CFB68D-B053-4B16-8763-3EB790469901}" sibTransId="{C5EE4FE4-091D-441E-92F5-4C21F96894F7}"/>
    <dgm:cxn modelId="{C33D1F7D-A238-487A-BDCA-BAFBA6663E68}" srcId="{BD8CE3B8-A65D-4C3C-96F8-F278E68E05C9}" destId="{541E0AE9-4CA1-42E4-808A-468BDDAA5E4D}" srcOrd="1" destOrd="0" parTransId="{CEA01CF6-F4CC-424C-83E0-C6C00C92C506}" sibTransId="{4093ABB1-01ED-46A5-BEF4-CBDC11145E1A}"/>
    <dgm:cxn modelId="{D6BA879F-B407-4771-9412-3F1D016A2FF6}" srcId="{A527AE47-8DA7-4F9B-AD30-12F3B878D6ED}" destId="{BD8CE3B8-A65D-4C3C-96F8-F278E68E05C9}" srcOrd="1" destOrd="0" parTransId="{8D80A9E2-2845-460D-AC54-9777FF7CF8AF}" sibTransId="{12988C5D-662E-462F-BA71-26FE845779A8}"/>
    <dgm:cxn modelId="{318BEC9F-D7AD-4043-862B-2C217A0E343F}" srcId="{A527AE47-8DA7-4F9B-AD30-12F3B878D6ED}" destId="{2AAC0F8E-72A2-4FBD-832C-49A38B3A0EAF}" srcOrd="0" destOrd="0" parTransId="{DFA8005C-B8F4-4668-83DB-27D2AFF10C0E}" sibTransId="{97192205-F7BA-4CC6-8F9B-05F625CCB684}"/>
    <dgm:cxn modelId="{5CDE2BAB-EB6A-4D7B-B099-6222DB2BC9FB}" srcId="{BD8CE3B8-A65D-4C3C-96F8-F278E68E05C9}" destId="{9D6EF933-906F-493D-812E-AD7A3725ADA6}" srcOrd="0" destOrd="0" parTransId="{498BBC00-9C7D-4334-B4BD-4854E5C567DC}" sibTransId="{6412A2CF-C42E-4D8A-A767-FE6EEED59CAC}"/>
    <dgm:cxn modelId="{0066BCAC-E40D-4FA6-B7FA-339F8872FCB6}" type="presOf" srcId="{D040905C-EB9E-41E1-98C9-912D8274E998}" destId="{46821685-65FE-4754-9A35-E602A1F7A520}" srcOrd="0" destOrd="0" presId="urn:microsoft.com/office/officeart/2018/2/layout/IconLabelDescriptionList"/>
    <dgm:cxn modelId="{E355D6AE-D2B2-4F7F-81FB-28C3D2DC2D59}" srcId="{D040905C-EB9E-41E1-98C9-912D8274E998}" destId="{413DF681-92BA-4488-B84E-64DC9DA506A7}" srcOrd="0" destOrd="0" parTransId="{91012CB5-9376-4261-B19B-47094F43567A}" sibTransId="{CC21F2A2-DF41-4510-A9D0-417DB07FB681}"/>
    <dgm:cxn modelId="{5781D7BA-DFFE-4C23-BD1A-5CFAE1E2D5E5}" type="presOf" srcId="{2AAC0F8E-72A2-4FBD-832C-49A38B3A0EAF}" destId="{238CDA29-55EA-4C44-B8CC-9C88E4AD9FF8}" srcOrd="0" destOrd="0" presId="urn:microsoft.com/office/officeart/2018/2/layout/IconLabelDescriptionList"/>
    <dgm:cxn modelId="{09F976BF-C756-4544-A87A-BDBD1DFECE56}" type="presOf" srcId="{9D6EF933-906F-493D-812E-AD7A3725ADA6}" destId="{26776966-96F6-465F-B075-868D2CC27F5A}" srcOrd="0" destOrd="0" presId="urn:microsoft.com/office/officeart/2018/2/layout/IconLabelDescriptionList"/>
    <dgm:cxn modelId="{F5E0D8F6-0A2F-4033-B842-ADCF6F269F22}" type="presOf" srcId="{541E0AE9-4CA1-42E4-808A-468BDDAA5E4D}" destId="{26776966-96F6-465F-B075-868D2CC27F5A}" srcOrd="0" destOrd="1" presId="urn:microsoft.com/office/officeart/2018/2/layout/IconLabelDescriptionList"/>
    <dgm:cxn modelId="{F6E41625-2B35-4DEC-94AF-54C50EFF23CF}" type="presParOf" srcId="{0051AE7A-CED6-49D7-971B-FA233C56FC7F}" destId="{C1665E94-B387-4F5A-8724-EFBF609CA936}" srcOrd="0" destOrd="0" presId="urn:microsoft.com/office/officeart/2018/2/layout/IconLabelDescriptionList"/>
    <dgm:cxn modelId="{69ECB06A-27E6-44F5-A02F-7C8CA8AE483E}" type="presParOf" srcId="{C1665E94-B387-4F5A-8724-EFBF609CA936}" destId="{6B7823C4-FF03-485E-A0E9-435EBA331171}" srcOrd="0" destOrd="0" presId="urn:microsoft.com/office/officeart/2018/2/layout/IconLabelDescriptionList"/>
    <dgm:cxn modelId="{691E0685-C1E7-4DC4-BE13-20B9BC7E4078}" type="presParOf" srcId="{C1665E94-B387-4F5A-8724-EFBF609CA936}" destId="{5FFB0381-2C47-46B4-9DC0-2B321A271300}" srcOrd="1" destOrd="0" presId="urn:microsoft.com/office/officeart/2018/2/layout/IconLabelDescriptionList"/>
    <dgm:cxn modelId="{127ABA38-84E2-4ABC-AE5A-8E1541E6827C}" type="presParOf" srcId="{C1665E94-B387-4F5A-8724-EFBF609CA936}" destId="{238CDA29-55EA-4C44-B8CC-9C88E4AD9FF8}" srcOrd="2" destOrd="0" presId="urn:microsoft.com/office/officeart/2018/2/layout/IconLabelDescriptionList"/>
    <dgm:cxn modelId="{6809D6E7-0406-47AC-BEB2-B7F164094199}" type="presParOf" srcId="{C1665E94-B387-4F5A-8724-EFBF609CA936}" destId="{DC448EFD-DF8A-4951-BE3D-60F85537807A}" srcOrd="3" destOrd="0" presId="urn:microsoft.com/office/officeart/2018/2/layout/IconLabelDescriptionList"/>
    <dgm:cxn modelId="{7537D481-015C-4170-8D9C-0DB7A0094FE2}" type="presParOf" srcId="{C1665E94-B387-4F5A-8724-EFBF609CA936}" destId="{46821685-65FE-4754-9A35-E602A1F7A520}" srcOrd="4" destOrd="0" presId="urn:microsoft.com/office/officeart/2018/2/layout/IconLabelDescriptionList"/>
    <dgm:cxn modelId="{8A91A494-E33C-493B-B634-FD2214CECF18}" type="presParOf" srcId="{0051AE7A-CED6-49D7-971B-FA233C56FC7F}" destId="{26365E65-6720-4069-B12D-6BEBA75A831E}" srcOrd="1" destOrd="0" presId="urn:microsoft.com/office/officeart/2018/2/layout/IconLabelDescriptionList"/>
    <dgm:cxn modelId="{12D0425F-C580-4322-9906-B696FA19BAAC}" type="presParOf" srcId="{0051AE7A-CED6-49D7-971B-FA233C56FC7F}" destId="{4A23DDAA-90D2-4DEC-B307-26406CB5248C}" srcOrd="2" destOrd="0" presId="urn:microsoft.com/office/officeart/2018/2/layout/IconLabelDescriptionList"/>
    <dgm:cxn modelId="{E098AE48-2070-4E91-9B0E-D4BA9DA962EB}" type="presParOf" srcId="{4A23DDAA-90D2-4DEC-B307-26406CB5248C}" destId="{F14D5F42-E96F-4522-866C-BF7F3CD69DB1}" srcOrd="0" destOrd="0" presId="urn:microsoft.com/office/officeart/2018/2/layout/IconLabelDescriptionList"/>
    <dgm:cxn modelId="{1E3C3E1F-72D7-4D95-BE2F-278EF9D7A2ED}" type="presParOf" srcId="{4A23DDAA-90D2-4DEC-B307-26406CB5248C}" destId="{C8E2E381-38B1-4392-96A2-1C5E0F7BA8AA}" srcOrd="1" destOrd="0" presId="urn:microsoft.com/office/officeart/2018/2/layout/IconLabelDescriptionList"/>
    <dgm:cxn modelId="{A754E9C9-6C2D-441E-AEC8-4DF85E165EC9}" type="presParOf" srcId="{4A23DDAA-90D2-4DEC-B307-26406CB5248C}" destId="{74554333-1634-4150-8F61-A91DFA1FD23A}" srcOrd="2" destOrd="0" presId="urn:microsoft.com/office/officeart/2018/2/layout/IconLabelDescriptionList"/>
    <dgm:cxn modelId="{B66251D2-2521-4645-81BB-26C6270BA42F}" type="presParOf" srcId="{4A23DDAA-90D2-4DEC-B307-26406CB5248C}" destId="{FB6E80BB-367A-4E4B-B990-9EA72FF5FE99}" srcOrd="3" destOrd="0" presId="urn:microsoft.com/office/officeart/2018/2/layout/IconLabelDescriptionList"/>
    <dgm:cxn modelId="{6863513F-6C2C-4F23-A699-C8A8CBD54961}" type="presParOf" srcId="{4A23DDAA-90D2-4DEC-B307-26406CB5248C}" destId="{26776966-96F6-465F-B075-868D2CC27F5A}"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1BE69C-AFE7-3A41-BD06-D3EEDECCD7E2}"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AB7F4BB7-5041-4B4A-A879-E5111AE9497D}">
      <dgm:prSet/>
      <dgm:spPr/>
      <dgm:t>
        <a:bodyPr/>
        <a:lstStyle/>
        <a:p>
          <a:r>
            <a:rPr lang="en-AU" b="0" i="0"/>
            <a:t>Matter</a:t>
          </a:r>
          <a:endParaRPr lang="en-AU"/>
        </a:p>
      </dgm:t>
    </dgm:pt>
    <dgm:pt modelId="{F6371060-328F-4648-A40C-9D921D18DDBC}" type="parTrans" cxnId="{4B94B622-7BCE-0E42-BF83-9184B040F6F7}">
      <dgm:prSet/>
      <dgm:spPr/>
      <dgm:t>
        <a:bodyPr/>
        <a:lstStyle/>
        <a:p>
          <a:endParaRPr lang="en-US"/>
        </a:p>
      </dgm:t>
    </dgm:pt>
    <dgm:pt modelId="{D1A38BC8-52EA-5B41-ABF7-7D3AF1BFC320}" type="sibTrans" cxnId="{4B94B622-7BCE-0E42-BF83-9184B040F6F7}">
      <dgm:prSet/>
      <dgm:spPr/>
      <dgm:t>
        <a:bodyPr/>
        <a:lstStyle/>
        <a:p>
          <a:endParaRPr lang="en-US"/>
        </a:p>
      </dgm:t>
    </dgm:pt>
    <dgm:pt modelId="{3B576224-8A37-EC4E-AE48-9C88B85E3E92}">
      <dgm:prSet custT="1"/>
      <dgm:spPr/>
      <dgm:t>
        <a:bodyPr/>
        <a:lstStyle/>
        <a:p>
          <a:pPr>
            <a:lnSpc>
              <a:spcPct val="100000"/>
            </a:lnSpc>
          </a:pPr>
          <a:r>
            <a:rPr lang="en-AU" sz="2000" b="1" i="0">
              <a:solidFill>
                <a:schemeClr val="tx2">
                  <a:lumMod val="50000"/>
                </a:schemeClr>
              </a:solidFill>
            </a:rPr>
            <a:t>Arguments</a:t>
          </a:r>
          <a:r>
            <a:rPr lang="en-AU" sz="2000" b="0" i="0">
              <a:solidFill>
                <a:schemeClr val="tx2">
                  <a:lumMod val="50000"/>
                </a:schemeClr>
              </a:solidFill>
            </a:rPr>
            <a:t> – strength, plausibility, relevance, engagement with opposition</a:t>
          </a:r>
          <a:endParaRPr lang="en-AU" sz="2000">
            <a:solidFill>
              <a:schemeClr val="tx2">
                <a:lumMod val="50000"/>
              </a:schemeClr>
            </a:solidFill>
          </a:endParaRPr>
        </a:p>
      </dgm:t>
    </dgm:pt>
    <dgm:pt modelId="{86E7F1D3-3F37-2147-94BD-729958E4B934}" type="parTrans" cxnId="{036758B1-636A-2547-8961-9E639520C3E6}">
      <dgm:prSet/>
      <dgm:spPr/>
      <dgm:t>
        <a:bodyPr/>
        <a:lstStyle/>
        <a:p>
          <a:endParaRPr lang="en-US"/>
        </a:p>
      </dgm:t>
    </dgm:pt>
    <dgm:pt modelId="{4664798F-2488-EB44-96B8-0B2FA1AA1CDE}" type="sibTrans" cxnId="{036758B1-636A-2547-8961-9E639520C3E6}">
      <dgm:prSet/>
      <dgm:spPr/>
      <dgm:t>
        <a:bodyPr/>
        <a:lstStyle/>
        <a:p>
          <a:endParaRPr lang="en-US"/>
        </a:p>
      </dgm:t>
    </dgm:pt>
    <dgm:pt modelId="{703670D5-0EB9-AD49-AE1C-9B718996B96F}">
      <dgm:prSet custT="1"/>
      <dgm:spPr/>
      <dgm:t>
        <a:bodyPr/>
        <a:lstStyle/>
        <a:p>
          <a:pPr>
            <a:lnSpc>
              <a:spcPct val="100000"/>
            </a:lnSpc>
          </a:pPr>
          <a:r>
            <a:rPr lang="en-AU" sz="2000" b="1" i="0">
              <a:solidFill>
                <a:schemeClr val="tx2">
                  <a:lumMod val="50000"/>
                </a:schemeClr>
              </a:solidFill>
            </a:rPr>
            <a:t>Rebuttal</a:t>
          </a:r>
          <a:r>
            <a:rPr lang="en-AU" sz="2000" b="0" i="0">
              <a:solidFill>
                <a:schemeClr val="tx2">
                  <a:lumMod val="50000"/>
                </a:schemeClr>
              </a:solidFill>
            </a:rPr>
            <a:t> </a:t>
          </a:r>
          <a:endParaRPr lang="en-AU" sz="2000">
            <a:solidFill>
              <a:schemeClr val="tx2">
                <a:lumMod val="50000"/>
              </a:schemeClr>
            </a:solidFill>
          </a:endParaRPr>
        </a:p>
      </dgm:t>
    </dgm:pt>
    <dgm:pt modelId="{7D02BDC1-C93C-E34E-AB0B-930D82E8917E}" type="parTrans" cxnId="{92017536-3E06-4443-917E-860C7C994E2C}">
      <dgm:prSet/>
      <dgm:spPr/>
      <dgm:t>
        <a:bodyPr/>
        <a:lstStyle/>
        <a:p>
          <a:endParaRPr lang="en-US"/>
        </a:p>
      </dgm:t>
    </dgm:pt>
    <dgm:pt modelId="{2B49C31A-A163-1447-9BF0-68847C48A81B}" type="sibTrans" cxnId="{92017536-3E06-4443-917E-860C7C994E2C}">
      <dgm:prSet/>
      <dgm:spPr/>
      <dgm:t>
        <a:bodyPr/>
        <a:lstStyle/>
        <a:p>
          <a:endParaRPr lang="en-US"/>
        </a:p>
      </dgm:t>
    </dgm:pt>
    <dgm:pt modelId="{98F79CD6-9236-0247-8C5D-5F370AA81A4E}">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model</a:t>
          </a:r>
          <a:endParaRPr lang="en-AU" sz="2000" b="1">
            <a:solidFill>
              <a:schemeClr val="tx2">
                <a:lumMod val="50000"/>
              </a:schemeClr>
            </a:solidFill>
          </a:endParaRPr>
        </a:p>
      </dgm:t>
    </dgm:pt>
    <dgm:pt modelId="{9E82D832-168C-744F-8BB9-450711C07208}" type="parTrans" cxnId="{66E2B3AD-F324-EE4A-82AA-C8CC4ADF42AF}">
      <dgm:prSet/>
      <dgm:spPr/>
      <dgm:t>
        <a:bodyPr/>
        <a:lstStyle/>
        <a:p>
          <a:endParaRPr lang="en-US"/>
        </a:p>
      </dgm:t>
    </dgm:pt>
    <dgm:pt modelId="{6B63D775-7D5C-B04C-8828-ABEB156B1555}" type="sibTrans" cxnId="{66E2B3AD-F324-EE4A-82AA-C8CC4ADF42AF}">
      <dgm:prSet/>
      <dgm:spPr/>
      <dgm:t>
        <a:bodyPr/>
        <a:lstStyle/>
        <a:p>
          <a:endParaRPr lang="en-US"/>
        </a:p>
      </dgm:t>
    </dgm:pt>
    <dgm:pt modelId="{5219E74F-0031-7446-B251-5C9FD1968824}">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central</a:t>
          </a:r>
          <a:r>
            <a:rPr lang="en-AU" sz="2000" b="0" i="0">
              <a:solidFill>
                <a:schemeClr val="tx2">
                  <a:lumMod val="50000"/>
                </a:schemeClr>
              </a:solidFill>
            </a:rPr>
            <a:t> </a:t>
          </a:r>
          <a:r>
            <a:rPr lang="en-AU" sz="2000" b="1" i="0">
              <a:solidFill>
                <a:schemeClr val="tx2">
                  <a:lumMod val="50000"/>
                </a:schemeClr>
              </a:solidFill>
            </a:rPr>
            <a:t>premise</a:t>
          </a:r>
          <a:r>
            <a:rPr lang="en-AU" sz="2000" b="0" i="0">
              <a:solidFill>
                <a:schemeClr val="tx2">
                  <a:lumMod val="50000"/>
                </a:schemeClr>
              </a:solidFill>
            </a:rPr>
            <a:t>/</a:t>
          </a:r>
          <a:r>
            <a:rPr lang="en-AU" sz="2000" b="1" i="0">
              <a:solidFill>
                <a:schemeClr val="tx2">
                  <a:lumMod val="50000"/>
                </a:schemeClr>
              </a:solidFill>
            </a:rPr>
            <a:t>case</a:t>
          </a:r>
          <a:r>
            <a:rPr lang="en-AU" sz="2000" b="0" i="0">
              <a:solidFill>
                <a:schemeClr val="tx2">
                  <a:lumMod val="50000"/>
                </a:schemeClr>
              </a:solidFill>
            </a:rPr>
            <a:t> </a:t>
          </a:r>
          <a:r>
            <a:rPr lang="en-AU" sz="2000" b="1" i="0">
              <a:solidFill>
                <a:schemeClr val="tx2">
                  <a:lumMod val="50000"/>
                </a:schemeClr>
              </a:solidFill>
            </a:rPr>
            <a:t>line</a:t>
          </a:r>
          <a:endParaRPr lang="en-AU" sz="2000" b="1">
            <a:solidFill>
              <a:schemeClr val="tx2">
                <a:lumMod val="50000"/>
              </a:schemeClr>
            </a:solidFill>
          </a:endParaRPr>
        </a:p>
      </dgm:t>
    </dgm:pt>
    <dgm:pt modelId="{A1DA666C-56CA-1843-A385-95B6EB08882E}" type="parTrans" cxnId="{A4E6DF6B-EB14-EC49-8C98-CD818512E95A}">
      <dgm:prSet/>
      <dgm:spPr/>
      <dgm:t>
        <a:bodyPr/>
        <a:lstStyle/>
        <a:p>
          <a:endParaRPr lang="en-US"/>
        </a:p>
      </dgm:t>
    </dgm:pt>
    <dgm:pt modelId="{850E9B3F-B05A-6F47-AA8A-76E89591A2FC}" type="sibTrans" cxnId="{A4E6DF6B-EB14-EC49-8C98-CD818512E95A}">
      <dgm:prSet/>
      <dgm:spPr/>
      <dgm:t>
        <a:bodyPr/>
        <a:lstStyle/>
        <a:p>
          <a:endParaRPr lang="en-US"/>
        </a:p>
      </dgm:t>
    </dgm:pt>
    <dgm:pt modelId="{406FC491-35EA-0341-9E68-4D1E4070D365}">
      <dgm:prSet custT="1"/>
      <dgm:spPr/>
      <dgm:t>
        <a:bodyPr/>
        <a:lstStyle/>
        <a:p>
          <a:pPr>
            <a:lnSpc>
              <a:spcPct val="100000"/>
            </a:lnSpc>
          </a:pPr>
          <a:r>
            <a:rPr lang="en-AU" sz="2000" b="0" i="0">
              <a:solidFill>
                <a:schemeClr val="tx2">
                  <a:lumMod val="50000"/>
                </a:schemeClr>
              </a:solidFill>
            </a:rPr>
            <a:t>Anything pertaining to </a:t>
          </a:r>
          <a:r>
            <a:rPr lang="en-AU" sz="2000" b="1" i="0">
              <a:solidFill>
                <a:schemeClr val="tx2">
                  <a:lumMod val="50000"/>
                </a:schemeClr>
              </a:solidFill>
            </a:rPr>
            <a:t>content</a:t>
          </a:r>
          <a:endParaRPr lang="en-AU" sz="2000" b="1">
            <a:solidFill>
              <a:schemeClr val="tx2">
                <a:lumMod val="50000"/>
              </a:schemeClr>
            </a:solidFill>
          </a:endParaRPr>
        </a:p>
      </dgm:t>
    </dgm:pt>
    <dgm:pt modelId="{B2875AD2-3DC9-F048-A67B-29424C1404F7}" type="parTrans" cxnId="{44479250-2412-CC47-A051-7CB48A10BECB}">
      <dgm:prSet/>
      <dgm:spPr/>
      <dgm:t>
        <a:bodyPr/>
        <a:lstStyle/>
        <a:p>
          <a:endParaRPr lang="en-US"/>
        </a:p>
      </dgm:t>
    </dgm:pt>
    <dgm:pt modelId="{DCB27545-ACCE-DE4F-ADFE-BB0F73C58426}" type="sibTrans" cxnId="{44479250-2412-CC47-A051-7CB48A10BECB}">
      <dgm:prSet/>
      <dgm:spPr/>
      <dgm:t>
        <a:bodyPr/>
        <a:lstStyle/>
        <a:p>
          <a:endParaRPr lang="en-US"/>
        </a:p>
      </dgm:t>
    </dgm:pt>
    <dgm:pt modelId="{B9417DFB-B22B-074C-8272-610DFFED622E}">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under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53E3ECC9-EBA9-9441-B30E-54614F55E6C4}" type="parTrans" cxnId="{9DCE8AC9-73B3-1D4E-86FB-70297E1397CD}">
      <dgm:prSet/>
      <dgm:spPr/>
      <dgm:t>
        <a:bodyPr/>
        <a:lstStyle/>
        <a:p>
          <a:endParaRPr lang="en-US"/>
        </a:p>
      </dgm:t>
    </dgm:pt>
    <dgm:pt modelId="{57D99365-7066-3A46-9EFF-4C79EAD3E9FF}" type="sibTrans" cxnId="{9DCE8AC9-73B3-1D4E-86FB-70297E1397CD}">
      <dgm:prSet/>
      <dgm:spPr/>
      <dgm:t>
        <a:bodyPr/>
        <a:lstStyle/>
        <a:p>
          <a:endParaRPr lang="en-US"/>
        </a:p>
      </dgm:t>
    </dgm:pt>
    <dgm:pt modelId="{04E9732F-5F0B-8741-A206-299EA9540ED2}">
      <dgm:prSet/>
      <dgm:spPr/>
      <dgm:t>
        <a:bodyPr/>
        <a:lstStyle/>
        <a:p>
          <a:r>
            <a:rPr lang="en-AU" b="0" i="0"/>
            <a:t>Manner </a:t>
          </a:r>
          <a:endParaRPr lang="en-AU"/>
        </a:p>
      </dgm:t>
    </dgm:pt>
    <dgm:pt modelId="{4202E81F-0390-134A-A0E7-E4A83DFC13E4}" type="parTrans" cxnId="{72122532-EEB0-7749-B33F-C5B4513324E1}">
      <dgm:prSet/>
      <dgm:spPr/>
      <dgm:t>
        <a:bodyPr/>
        <a:lstStyle/>
        <a:p>
          <a:endParaRPr lang="en-US"/>
        </a:p>
      </dgm:t>
    </dgm:pt>
    <dgm:pt modelId="{0F7D9DD7-35A0-A14F-81AE-F9B963AA63A4}" type="sibTrans" cxnId="{72122532-EEB0-7749-B33F-C5B4513324E1}">
      <dgm:prSet/>
      <dgm:spPr/>
      <dgm:t>
        <a:bodyPr/>
        <a:lstStyle/>
        <a:p>
          <a:endParaRPr lang="en-US"/>
        </a:p>
      </dgm:t>
    </dgm:pt>
    <dgm:pt modelId="{9340A2B0-3599-264F-8353-8BF1546CF5D1}">
      <dgm:prSet custT="1"/>
      <dgm:spPr/>
      <dgm:t>
        <a:bodyPr/>
        <a:lstStyle/>
        <a:p>
          <a:pPr>
            <a:lnSpc>
              <a:spcPct val="100000"/>
            </a:lnSpc>
          </a:pPr>
          <a:r>
            <a:rPr lang="en-AU" sz="2000" b="0" i="0">
              <a:solidFill>
                <a:schemeClr val="tx2">
                  <a:lumMod val="50000"/>
                </a:schemeClr>
              </a:solidFill>
            </a:rPr>
            <a:t>Anything pertaining to the speaker’s </a:t>
          </a:r>
          <a:r>
            <a:rPr lang="en-AU" sz="2000" b="1" i="0">
              <a:solidFill>
                <a:schemeClr val="tx2">
                  <a:lumMod val="50000"/>
                </a:schemeClr>
              </a:solidFill>
            </a:rPr>
            <a:t>presentation</a:t>
          </a:r>
          <a:r>
            <a:rPr lang="en-AU" sz="2000" b="0" i="0">
              <a:solidFill>
                <a:schemeClr val="tx2">
                  <a:lumMod val="50000"/>
                </a:schemeClr>
              </a:solidFill>
            </a:rPr>
            <a:t> </a:t>
          </a:r>
          <a:r>
            <a:rPr lang="en-AU" sz="2000" b="1" i="0">
              <a:solidFill>
                <a:schemeClr val="tx2">
                  <a:lumMod val="50000"/>
                </a:schemeClr>
              </a:solidFill>
            </a:rPr>
            <a:t>style</a:t>
          </a:r>
          <a:r>
            <a:rPr lang="en-AU" sz="2000" b="0" i="0">
              <a:solidFill>
                <a:schemeClr val="tx2">
                  <a:lumMod val="50000"/>
                </a:schemeClr>
              </a:solidFill>
            </a:rPr>
            <a:t> and </a:t>
          </a:r>
          <a:r>
            <a:rPr lang="en-AU" sz="2000" b="1" i="0">
              <a:solidFill>
                <a:schemeClr val="tx2">
                  <a:lumMod val="50000"/>
                </a:schemeClr>
              </a:solidFill>
            </a:rPr>
            <a:t>mannerisms</a:t>
          </a:r>
          <a:r>
            <a:rPr lang="en-AU" sz="2000" b="0" i="0">
              <a:solidFill>
                <a:schemeClr val="tx2">
                  <a:lumMod val="50000"/>
                </a:schemeClr>
              </a:solidFill>
            </a:rPr>
            <a:t> – gesture, tone, pace, etc.</a:t>
          </a:r>
          <a:endParaRPr lang="en-AU" sz="2000">
            <a:solidFill>
              <a:schemeClr val="tx2">
                <a:lumMod val="50000"/>
              </a:schemeClr>
            </a:solidFill>
          </a:endParaRPr>
        </a:p>
      </dgm:t>
    </dgm:pt>
    <dgm:pt modelId="{BD6F89C2-110B-F74A-A241-70B4210552A0}" type="parTrans" cxnId="{4A7F562F-CC41-4545-95F0-CAE047D583CB}">
      <dgm:prSet/>
      <dgm:spPr/>
      <dgm:t>
        <a:bodyPr/>
        <a:lstStyle/>
        <a:p>
          <a:endParaRPr lang="en-US"/>
        </a:p>
      </dgm:t>
    </dgm:pt>
    <dgm:pt modelId="{5EF95FC7-8064-6849-8697-8EEF8893EC9C}" type="sibTrans" cxnId="{4A7F562F-CC41-4545-95F0-CAE047D583CB}">
      <dgm:prSet/>
      <dgm:spPr/>
      <dgm:t>
        <a:bodyPr/>
        <a:lstStyle/>
        <a:p>
          <a:endParaRPr lang="en-US"/>
        </a:p>
      </dgm:t>
    </dgm:pt>
    <dgm:pt modelId="{9FCF7C9A-2DD6-4C47-A23A-415766DB806D}">
      <dgm:prSet custT="1"/>
      <dgm:spPr/>
      <dgm:t>
        <a:bodyPr/>
        <a:lstStyle/>
        <a:p>
          <a:pPr>
            <a:lnSpc>
              <a:spcPct val="100000"/>
            </a:lnSpc>
          </a:pPr>
          <a:r>
            <a:rPr lang="en-AU" sz="2000" b="1" i="0">
              <a:solidFill>
                <a:schemeClr val="tx2">
                  <a:lumMod val="50000"/>
                </a:schemeClr>
              </a:solidFill>
            </a:rPr>
            <a:t>Personal</a:t>
          </a:r>
          <a:r>
            <a:rPr lang="en-AU" sz="2000" b="0" i="0">
              <a:solidFill>
                <a:schemeClr val="tx2">
                  <a:lumMod val="50000"/>
                </a:schemeClr>
              </a:solidFill>
            </a:rPr>
            <a:t> </a:t>
          </a:r>
          <a:r>
            <a:rPr lang="en-AU" sz="2000" b="1" i="0">
              <a:solidFill>
                <a:schemeClr val="tx2">
                  <a:lumMod val="50000"/>
                </a:schemeClr>
              </a:solidFill>
            </a:rPr>
            <a:t>presentation</a:t>
          </a:r>
          <a:r>
            <a:rPr lang="en-AU" sz="2000" b="0" i="0">
              <a:solidFill>
                <a:schemeClr val="tx2">
                  <a:lumMod val="50000"/>
                </a:schemeClr>
              </a:solidFill>
            </a:rPr>
            <a:t>* </a:t>
          </a:r>
          <a:endParaRPr lang="en-AU" sz="2000">
            <a:solidFill>
              <a:schemeClr val="tx2">
                <a:lumMod val="50000"/>
              </a:schemeClr>
            </a:solidFill>
          </a:endParaRPr>
        </a:p>
      </dgm:t>
    </dgm:pt>
    <dgm:pt modelId="{B737F2A8-DF2F-8A48-9839-FE01399D7331}" type="parTrans" cxnId="{6CB1E1C9-0305-A54A-AE31-FE39F11F1C19}">
      <dgm:prSet/>
      <dgm:spPr/>
      <dgm:t>
        <a:bodyPr/>
        <a:lstStyle/>
        <a:p>
          <a:endParaRPr lang="en-US"/>
        </a:p>
      </dgm:t>
    </dgm:pt>
    <dgm:pt modelId="{C27422F3-0E94-2C4B-B417-F6A7B024280C}" type="sibTrans" cxnId="{6CB1E1C9-0305-A54A-AE31-FE39F11F1C19}">
      <dgm:prSet/>
      <dgm:spPr/>
      <dgm:t>
        <a:bodyPr/>
        <a:lstStyle/>
        <a:p>
          <a:endParaRPr lang="en-US"/>
        </a:p>
      </dgm:t>
    </dgm:pt>
    <dgm:pt modelId="{97B3C32F-7B34-D044-BF77-1D7F9E67B1C3}">
      <dgm:prSet custT="1"/>
      <dgm:spPr/>
      <dgm:t>
        <a:bodyPr/>
        <a:lstStyle/>
        <a:p>
          <a:pPr>
            <a:lnSpc>
              <a:spcPct val="100000"/>
            </a:lnSpc>
          </a:pPr>
          <a:r>
            <a:rPr lang="en-AU" sz="2000" b="1" i="0">
              <a:solidFill>
                <a:schemeClr val="tx2">
                  <a:lumMod val="50000"/>
                </a:schemeClr>
              </a:solidFill>
            </a:rPr>
            <a:t>Teamwork</a:t>
          </a:r>
          <a:r>
            <a:rPr lang="en-AU" sz="2000" b="0" i="0">
              <a:solidFill>
                <a:schemeClr val="tx2">
                  <a:lumMod val="50000"/>
                </a:schemeClr>
              </a:solidFill>
            </a:rPr>
            <a:t> </a:t>
          </a:r>
          <a:endParaRPr lang="en-AU" sz="2000">
            <a:solidFill>
              <a:schemeClr val="tx2">
                <a:lumMod val="50000"/>
              </a:schemeClr>
            </a:solidFill>
          </a:endParaRPr>
        </a:p>
      </dgm:t>
    </dgm:pt>
    <dgm:pt modelId="{599A2AED-896A-AC47-A332-56D4D5090AE7}" type="parTrans" cxnId="{C83847B5-7E4E-F044-BA52-4B5BF50EB9F9}">
      <dgm:prSet/>
      <dgm:spPr/>
      <dgm:t>
        <a:bodyPr/>
        <a:lstStyle/>
        <a:p>
          <a:endParaRPr lang="en-US"/>
        </a:p>
      </dgm:t>
    </dgm:pt>
    <dgm:pt modelId="{DDB1BC83-0826-AB4E-BA28-3BBB34BCD33C}" type="sibTrans" cxnId="{C83847B5-7E4E-F044-BA52-4B5BF50EB9F9}">
      <dgm:prSet/>
      <dgm:spPr/>
      <dgm:t>
        <a:bodyPr/>
        <a:lstStyle/>
        <a:p>
          <a:endParaRPr lang="en-US"/>
        </a:p>
      </dgm:t>
    </dgm:pt>
    <dgm:pt modelId="{3591A64D-7902-B848-AA4E-70BBDBD79FE7}">
      <dgm:prSet custT="1"/>
      <dgm:spPr/>
      <dgm:t>
        <a:bodyPr/>
        <a:lstStyle/>
        <a:p>
          <a:pPr>
            <a:lnSpc>
              <a:spcPct val="100000"/>
            </a:lnSpc>
          </a:pPr>
          <a:r>
            <a:rPr lang="en-AU" sz="2000" b="1" i="0">
              <a:solidFill>
                <a:schemeClr val="tx2">
                  <a:lumMod val="50000"/>
                </a:schemeClr>
              </a:solidFill>
            </a:rPr>
            <a:t>Sportsmanship</a:t>
          </a:r>
          <a:r>
            <a:rPr lang="en-AU" sz="2000" b="0" i="0">
              <a:solidFill>
                <a:schemeClr val="tx2">
                  <a:lumMod val="50000"/>
                </a:schemeClr>
              </a:solidFill>
            </a:rPr>
            <a:t> </a:t>
          </a:r>
          <a:endParaRPr lang="en-AU" sz="2000">
            <a:solidFill>
              <a:schemeClr val="tx2">
                <a:lumMod val="50000"/>
              </a:schemeClr>
            </a:solidFill>
          </a:endParaRPr>
        </a:p>
      </dgm:t>
    </dgm:pt>
    <dgm:pt modelId="{2CCD5630-4439-C34F-88CF-F1F5C52330D0}" type="parTrans" cxnId="{EDF11742-D213-844B-BC69-374E5C328DD4}">
      <dgm:prSet/>
      <dgm:spPr/>
      <dgm:t>
        <a:bodyPr/>
        <a:lstStyle/>
        <a:p>
          <a:endParaRPr lang="en-US"/>
        </a:p>
      </dgm:t>
    </dgm:pt>
    <dgm:pt modelId="{76196DA8-B2C3-B748-AFE6-A1690081D32A}" type="sibTrans" cxnId="{EDF11742-D213-844B-BC69-374E5C328DD4}">
      <dgm:prSet/>
      <dgm:spPr/>
      <dgm:t>
        <a:bodyPr/>
        <a:lstStyle/>
        <a:p>
          <a:endParaRPr lang="en-US"/>
        </a:p>
      </dgm:t>
    </dgm:pt>
    <dgm:pt modelId="{401EC57A-20A4-D94A-994E-874FD56F56B7}">
      <dgm:prSet custT="1"/>
      <dgm:spPr/>
      <dgm:t>
        <a:bodyPr/>
        <a:lstStyle/>
        <a:p>
          <a:pPr>
            <a:lnSpc>
              <a:spcPct val="100000"/>
            </a:lnSpc>
          </a:pPr>
          <a:r>
            <a:rPr lang="en-AU" sz="2000" b="1" i="0">
              <a:solidFill>
                <a:schemeClr val="tx2">
                  <a:lumMod val="50000"/>
                </a:schemeClr>
              </a:solidFill>
            </a:rPr>
            <a:t>Conduct</a:t>
          </a:r>
          <a:endParaRPr lang="en-AU" sz="2000" b="1">
            <a:solidFill>
              <a:schemeClr val="tx2">
                <a:lumMod val="50000"/>
              </a:schemeClr>
            </a:solidFill>
          </a:endParaRPr>
        </a:p>
      </dgm:t>
    </dgm:pt>
    <dgm:pt modelId="{B98550FE-67D4-A145-B8FE-64F68E612734}" type="parTrans" cxnId="{D313DF1C-3FB4-D941-999C-A4F3A7A2DF03}">
      <dgm:prSet/>
      <dgm:spPr/>
      <dgm:t>
        <a:bodyPr/>
        <a:lstStyle/>
        <a:p>
          <a:endParaRPr lang="en-US"/>
        </a:p>
      </dgm:t>
    </dgm:pt>
    <dgm:pt modelId="{0904B0E9-7AC1-9240-B727-EC021E94EC11}" type="sibTrans" cxnId="{D313DF1C-3FB4-D941-999C-A4F3A7A2DF03}">
      <dgm:prSet/>
      <dgm:spPr/>
      <dgm:t>
        <a:bodyPr/>
        <a:lstStyle/>
        <a:p>
          <a:endParaRPr lang="en-US"/>
        </a:p>
      </dgm:t>
    </dgm:pt>
    <dgm:pt modelId="{5EDDEBC7-E6B8-884C-A17E-38D4F2657DCF}">
      <dgm:prSet custT="1"/>
      <dgm:spPr/>
      <dgm:t>
        <a:bodyPr/>
        <a:lstStyle/>
        <a:p>
          <a:pPr>
            <a:lnSpc>
              <a:spcPct val="100000"/>
            </a:lnSpc>
          </a:pPr>
          <a:r>
            <a:rPr lang="en-AU" sz="2000" b="0" i="0">
              <a:solidFill>
                <a:schemeClr val="tx2">
                  <a:lumMod val="50000"/>
                </a:schemeClr>
              </a:solidFill>
            </a:rPr>
            <a:t>Use of appropriately formal </a:t>
          </a:r>
          <a:r>
            <a:rPr lang="en-AU" sz="2000" b="1" i="0">
              <a:solidFill>
                <a:schemeClr val="tx2">
                  <a:lumMod val="50000"/>
                </a:schemeClr>
              </a:solidFill>
            </a:rPr>
            <a:t>language</a:t>
          </a:r>
          <a:r>
            <a:rPr lang="en-AU" sz="2000" b="0" i="0">
              <a:solidFill>
                <a:schemeClr val="tx2">
                  <a:lumMod val="50000"/>
                </a:schemeClr>
              </a:solidFill>
            </a:rPr>
            <a:t> </a:t>
          </a:r>
          <a:endParaRPr lang="en-AU" sz="2000">
            <a:solidFill>
              <a:schemeClr val="tx2">
                <a:lumMod val="50000"/>
              </a:schemeClr>
            </a:solidFill>
          </a:endParaRPr>
        </a:p>
      </dgm:t>
    </dgm:pt>
    <dgm:pt modelId="{234752CE-EDCE-534E-B5C7-394EB200FE4F}" type="parTrans" cxnId="{DAFD10D1-3153-4140-B12B-A7152B83CD73}">
      <dgm:prSet/>
      <dgm:spPr/>
      <dgm:t>
        <a:bodyPr/>
        <a:lstStyle/>
        <a:p>
          <a:endParaRPr lang="en-US"/>
        </a:p>
      </dgm:t>
    </dgm:pt>
    <dgm:pt modelId="{F4F82C02-9091-2548-8861-E7353204EA02}" type="sibTrans" cxnId="{DAFD10D1-3153-4140-B12B-A7152B83CD73}">
      <dgm:prSet/>
      <dgm:spPr/>
      <dgm:t>
        <a:bodyPr/>
        <a:lstStyle/>
        <a:p>
          <a:endParaRPr lang="en-US"/>
        </a:p>
      </dgm:t>
    </dgm:pt>
    <dgm:pt modelId="{02EF3F7E-D837-304F-BE07-D087EB77E150}">
      <dgm:prSet/>
      <dgm:spPr/>
      <dgm:t>
        <a:bodyPr/>
        <a:lstStyle/>
        <a:p>
          <a:r>
            <a:rPr lang="en-AU" b="0" i="0"/>
            <a:t>Method</a:t>
          </a:r>
          <a:endParaRPr lang="en-AU"/>
        </a:p>
      </dgm:t>
    </dgm:pt>
    <dgm:pt modelId="{E28268ED-AC21-3144-A5B9-7A3E3DF9D263}" type="parTrans" cxnId="{FF75DA9C-7F00-5049-8BF6-AED0AE6C8EBF}">
      <dgm:prSet/>
      <dgm:spPr/>
      <dgm:t>
        <a:bodyPr/>
        <a:lstStyle/>
        <a:p>
          <a:endParaRPr lang="en-US"/>
        </a:p>
      </dgm:t>
    </dgm:pt>
    <dgm:pt modelId="{5EE66C82-14AD-B447-8F2E-7D0364D7952D}" type="sibTrans" cxnId="{FF75DA9C-7F00-5049-8BF6-AED0AE6C8EBF}">
      <dgm:prSet/>
      <dgm:spPr/>
      <dgm:t>
        <a:bodyPr/>
        <a:lstStyle/>
        <a:p>
          <a:endParaRPr lang="en-US"/>
        </a:p>
      </dgm:t>
    </dgm:pt>
    <dgm:pt modelId="{D68DB245-1E15-154B-BE88-2A5F745908B8}">
      <dgm:prSet custT="1"/>
      <dgm:spPr/>
      <dgm:t>
        <a:bodyPr/>
        <a:lstStyle/>
        <a:p>
          <a:pPr>
            <a:lnSpc>
              <a:spcPct val="100000"/>
            </a:lnSpc>
          </a:pPr>
          <a:r>
            <a:rPr lang="en-AU" sz="2000" b="1" i="0">
              <a:solidFill>
                <a:schemeClr val="tx2">
                  <a:lumMod val="50000"/>
                </a:schemeClr>
              </a:solidFill>
            </a:rPr>
            <a:t>Structure</a:t>
          </a:r>
          <a:r>
            <a:rPr lang="en-AU" sz="2000" b="0" i="0">
              <a:solidFill>
                <a:schemeClr val="tx2">
                  <a:lumMod val="50000"/>
                </a:schemeClr>
              </a:solidFill>
            </a:rPr>
            <a:t> – both of an entire speech (</a:t>
          </a:r>
          <a:r>
            <a:rPr lang="en-AU" sz="2000" b="0" i="0" err="1">
              <a:solidFill>
                <a:schemeClr val="tx2">
                  <a:lumMod val="50000"/>
                </a:schemeClr>
              </a:solidFill>
            </a:rPr>
            <a:t>inc.</a:t>
          </a:r>
          <a:r>
            <a:rPr lang="en-AU" sz="2000" b="0" i="0">
              <a:solidFill>
                <a:schemeClr val="tx2">
                  <a:lumMod val="50000"/>
                </a:schemeClr>
              </a:solidFill>
            </a:rPr>
            <a:t> summaries etc.) and individual points </a:t>
          </a:r>
          <a:endParaRPr lang="en-AU" sz="2000">
            <a:solidFill>
              <a:schemeClr val="tx2">
                <a:lumMod val="50000"/>
              </a:schemeClr>
            </a:solidFill>
          </a:endParaRPr>
        </a:p>
      </dgm:t>
    </dgm:pt>
    <dgm:pt modelId="{4ED07DD6-52C2-1242-B3A3-115AA27B1ADB}" type="parTrans" cxnId="{9F47BA7B-1ABF-F04B-A173-BD1C6190E42B}">
      <dgm:prSet/>
      <dgm:spPr/>
      <dgm:t>
        <a:bodyPr/>
        <a:lstStyle/>
        <a:p>
          <a:endParaRPr lang="en-US"/>
        </a:p>
      </dgm:t>
    </dgm:pt>
    <dgm:pt modelId="{A848535D-EDE7-B04F-A0D8-0DD0FAE6C9E1}" type="sibTrans" cxnId="{9F47BA7B-1ABF-F04B-A173-BD1C6190E42B}">
      <dgm:prSet/>
      <dgm:spPr/>
      <dgm:t>
        <a:bodyPr/>
        <a:lstStyle/>
        <a:p>
          <a:endParaRPr lang="en-US"/>
        </a:p>
      </dgm:t>
    </dgm:pt>
    <dgm:pt modelId="{1D79CF68-F0BC-0740-98A2-237F3EF1CD86}">
      <dgm:prSet custT="1"/>
      <dgm:spPr/>
      <dgm:t>
        <a:bodyPr/>
        <a:lstStyle/>
        <a:p>
          <a:pPr>
            <a:lnSpc>
              <a:spcPct val="100000"/>
            </a:lnSpc>
          </a:pPr>
          <a:r>
            <a:rPr lang="en-AU" sz="2000" b="0" i="0">
              <a:solidFill>
                <a:schemeClr val="tx2">
                  <a:lumMod val="50000"/>
                </a:schemeClr>
              </a:solidFill>
            </a:rPr>
            <a:t>Existence of a clear case line and/or model </a:t>
          </a:r>
          <a:endParaRPr lang="en-AU" sz="2000">
            <a:solidFill>
              <a:schemeClr val="tx2">
                <a:lumMod val="50000"/>
              </a:schemeClr>
            </a:solidFill>
          </a:endParaRPr>
        </a:p>
      </dgm:t>
    </dgm:pt>
    <dgm:pt modelId="{C1FE3637-A927-7547-9978-31697D16E013}" type="parTrans" cxnId="{D88BE906-8EE2-204F-9433-6A2A0C32AC92}">
      <dgm:prSet/>
      <dgm:spPr/>
      <dgm:t>
        <a:bodyPr/>
        <a:lstStyle/>
        <a:p>
          <a:endParaRPr lang="en-US"/>
        </a:p>
      </dgm:t>
    </dgm:pt>
    <dgm:pt modelId="{2898ADFB-0756-A840-A082-45465CC006DB}" type="sibTrans" cxnId="{D88BE906-8EE2-204F-9433-6A2A0C32AC92}">
      <dgm:prSet/>
      <dgm:spPr/>
      <dgm:t>
        <a:bodyPr/>
        <a:lstStyle/>
        <a:p>
          <a:endParaRPr lang="en-US"/>
        </a:p>
      </dgm:t>
    </dgm:pt>
    <dgm:pt modelId="{28B5EE73-C895-4641-9BC6-53CEEF60D053}">
      <dgm:prSet custT="1"/>
      <dgm:spPr/>
      <dgm:t>
        <a:bodyPr/>
        <a:lstStyle/>
        <a:p>
          <a:pPr>
            <a:lnSpc>
              <a:spcPct val="100000"/>
            </a:lnSpc>
          </a:pPr>
          <a:r>
            <a:rPr lang="en-AU" sz="2000" b="1" i="0">
              <a:solidFill>
                <a:schemeClr val="tx2">
                  <a:lumMod val="50000"/>
                </a:schemeClr>
              </a:solidFill>
            </a:rPr>
            <a:t>Splits</a:t>
          </a:r>
          <a:endParaRPr lang="en-AU" sz="2000" b="1">
            <a:solidFill>
              <a:schemeClr val="tx2">
                <a:lumMod val="50000"/>
              </a:schemeClr>
            </a:solidFill>
          </a:endParaRPr>
        </a:p>
      </dgm:t>
    </dgm:pt>
    <dgm:pt modelId="{82894B0A-DEB9-A34F-8143-49EDA495623F}" type="parTrans" cxnId="{9158C0DA-2108-F14A-8665-37ED6AD661AF}">
      <dgm:prSet/>
      <dgm:spPr/>
      <dgm:t>
        <a:bodyPr/>
        <a:lstStyle/>
        <a:p>
          <a:endParaRPr lang="en-US"/>
        </a:p>
      </dgm:t>
    </dgm:pt>
    <dgm:pt modelId="{6826F5D2-B3BF-EB42-B04C-860E933DEC5D}" type="sibTrans" cxnId="{9158C0DA-2108-F14A-8665-37ED6AD661AF}">
      <dgm:prSet/>
      <dgm:spPr/>
      <dgm:t>
        <a:bodyPr/>
        <a:lstStyle/>
        <a:p>
          <a:endParaRPr lang="en-US"/>
        </a:p>
      </dgm:t>
    </dgm:pt>
    <dgm:pt modelId="{79FE21FE-7631-EC43-B9D9-3CF98C975BBF}">
      <dgm:prSet custT="1"/>
      <dgm:spPr/>
      <dgm:t>
        <a:bodyPr/>
        <a:lstStyle/>
        <a:p>
          <a:pPr>
            <a:lnSpc>
              <a:spcPct val="100000"/>
            </a:lnSpc>
          </a:pPr>
          <a:r>
            <a:rPr lang="en-AU" sz="2000" b="1" i="0">
              <a:solidFill>
                <a:schemeClr val="tx2">
                  <a:lumMod val="50000"/>
                </a:schemeClr>
              </a:solidFill>
            </a:rPr>
            <a:t>Definitions</a:t>
          </a:r>
          <a:r>
            <a:rPr lang="en-AU" sz="2000" b="0" i="0">
              <a:solidFill>
                <a:schemeClr val="tx2">
                  <a:lumMod val="50000"/>
                </a:schemeClr>
              </a:solidFill>
            </a:rPr>
            <a:t> </a:t>
          </a:r>
          <a:endParaRPr lang="en-AU" sz="2000">
            <a:solidFill>
              <a:schemeClr val="tx2">
                <a:lumMod val="50000"/>
              </a:schemeClr>
            </a:solidFill>
          </a:endParaRPr>
        </a:p>
      </dgm:t>
    </dgm:pt>
    <dgm:pt modelId="{CFE69D1C-1B1A-5E4D-8B9D-639F99D339BB}" type="parTrans" cxnId="{4364BD91-9C3D-8B44-8B36-89D85ED3B2F4}">
      <dgm:prSet/>
      <dgm:spPr/>
      <dgm:t>
        <a:bodyPr/>
        <a:lstStyle/>
        <a:p>
          <a:endParaRPr lang="en-US"/>
        </a:p>
      </dgm:t>
    </dgm:pt>
    <dgm:pt modelId="{01309E37-1A92-8C48-BD73-85482B0FBE0D}" type="sibTrans" cxnId="{4364BD91-9C3D-8B44-8B36-89D85ED3B2F4}">
      <dgm:prSet/>
      <dgm:spPr/>
      <dgm:t>
        <a:bodyPr/>
        <a:lstStyle/>
        <a:p>
          <a:endParaRPr lang="en-US"/>
        </a:p>
      </dgm:t>
    </dgm:pt>
    <dgm:pt modelId="{4EB170E2-393F-064A-97A8-E36C4B57650F}">
      <dgm:prSet custT="1"/>
      <dgm:spPr/>
      <dgm:t>
        <a:bodyPr/>
        <a:lstStyle/>
        <a:p>
          <a:pPr>
            <a:lnSpc>
              <a:spcPct val="100000"/>
            </a:lnSpc>
          </a:pPr>
          <a:r>
            <a:rPr lang="en-AU" sz="2000" b="1" i="0">
              <a:solidFill>
                <a:schemeClr val="tx2">
                  <a:lumMod val="50000"/>
                </a:schemeClr>
              </a:solidFill>
            </a:rPr>
            <a:t>Greetings</a:t>
          </a:r>
          <a:endParaRPr lang="en-AU" sz="2000" b="1">
            <a:solidFill>
              <a:schemeClr val="tx2">
                <a:lumMod val="50000"/>
              </a:schemeClr>
            </a:solidFill>
          </a:endParaRPr>
        </a:p>
      </dgm:t>
    </dgm:pt>
    <dgm:pt modelId="{D17D1584-0181-524B-A533-0CD3EC69AF5B}" type="parTrans" cxnId="{B9FABD97-0218-2B43-94E2-BA9F8FDBB748}">
      <dgm:prSet/>
      <dgm:spPr/>
      <dgm:t>
        <a:bodyPr/>
        <a:lstStyle/>
        <a:p>
          <a:endParaRPr lang="en-US"/>
        </a:p>
      </dgm:t>
    </dgm:pt>
    <dgm:pt modelId="{A4BA2D6E-A095-F740-BC31-F9136EAABDD1}" type="sibTrans" cxnId="{B9FABD97-0218-2B43-94E2-BA9F8FDBB748}">
      <dgm:prSet/>
      <dgm:spPr/>
      <dgm:t>
        <a:bodyPr/>
        <a:lstStyle/>
        <a:p>
          <a:endParaRPr lang="en-US"/>
        </a:p>
      </dgm:t>
    </dgm:pt>
    <dgm:pt modelId="{D7007DEB-ACFE-CD41-B091-8377C6219EE3}">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over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34BDEAEE-EAE1-8E4F-8DE4-B0E60DE62223}" type="parTrans" cxnId="{F2264F25-56FD-C84B-ACC2-458CDBDE49B6}">
      <dgm:prSet/>
      <dgm:spPr/>
      <dgm:t>
        <a:bodyPr/>
        <a:lstStyle/>
        <a:p>
          <a:endParaRPr lang="en-US"/>
        </a:p>
      </dgm:t>
    </dgm:pt>
    <dgm:pt modelId="{3DD9A55A-9C20-E546-851B-8582C561623F}" type="sibTrans" cxnId="{F2264F25-56FD-C84B-ACC2-458CDBDE49B6}">
      <dgm:prSet/>
      <dgm:spPr/>
      <dgm:t>
        <a:bodyPr/>
        <a:lstStyle/>
        <a:p>
          <a:endParaRPr lang="en-US"/>
        </a:p>
      </dgm:t>
    </dgm:pt>
    <dgm:pt modelId="{B83DE191-FD8D-6248-AC0E-9E70EA17C364}" type="pres">
      <dgm:prSet presAssocID="{391BE69C-AFE7-3A41-BD06-D3EEDECCD7E2}" presName="Name0" presStyleCnt="0">
        <dgm:presLayoutVars>
          <dgm:dir/>
          <dgm:animLvl val="lvl"/>
          <dgm:resizeHandles val="exact"/>
        </dgm:presLayoutVars>
      </dgm:prSet>
      <dgm:spPr/>
    </dgm:pt>
    <dgm:pt modelId="{D82084C4-9134-8546-A01B-E4D7CF198B2C}" type="pres">
      <dgm:prSet presAssocID="{AB7F4BB7-5041-4B4A-A879-E5111AE9497D}" presName="composite" presStyleCnt="0"/>
      <dgm:spPr/>
    </dgm:pt>
    <dgm:pt modelId="{52ED6909-6366-AB4E-AE74-6A51A1F45C71}" type="pres">
      <dgm:prSet presAssocID="{AB7F4BB7-5041-4B4A-A879-E5111AE9497D}" presName="parTx" presStyleLbl="alignNode1" presStyleIdx="0" presStyleCnt="3">
        <dgm:presLayoutVars>
          <dgm:chMax val="0"/>
          <dgm:chPref val="0"/>
          <dgm:bulletEnabled val="1"/>
        </dgm:presLayoutVars>
      </dgm:prSet>
      <dgm:spPr/>
    </dgm:pt>
    <dgm:pt modelId="{6B2C120A-B09D-B846-9023-DF911557DAE4}" type="pres">
      <dgm:prSet presAssocID="{AB7F4BB7-5041-4B4A-A879-E5111AE9497D}" presName="desTx" presStyleLbl="alignAccFollowNode1" presStyleIdx="0" presStyleCnt="3" custScaleY="104579" custLinFactNeighborX="-103" custLinFactNeighborY="17984">
        <dgm:presLayoutVars>
          <dgm:bulletEnabled val="1"/>
        </dgm:presLayoutVars>
      </dgm:prSet>
      <dgm:spPr/>
    </dgm:pt>
    <dgm:pt modelId="{BA3E5B2A-DECB-7E48-8875-A2CA310246F0}" type="pres">
      <dgm:prSet presAssocID="{D1A38BC8-52EA-5B41-ABF7-7D3AF1BFC320}" presName="space" presStyleCnt="0"/>
      <dgm:spPr/>
    </dgm:pt>
    <dgm:pt modelId="{92346BCE-CE27-1D48-AD91-7CCBEB7FAFC1}" type="pres">
      <dgm:prSet presAssocID="{04E9732F-5F0B-8741-A206-299EA9540ED2}" presName="composite" presStyleCnt="0"/>
      <dgm:spPr/>
    </dgm:pt>
    <dgm:pt modelId="{F42CA763-12CC-1F40-A646-B19B663046A7}" type="pres">
      <dgm:prSet presAssocID="{04E9732F-5F0B-8741-A206-299EA9540ED2}" presName="parTx" presStyleLbl="alignNode1" presStyleIdx="1" presStyleCnt="3">
        <dgm:presLayoutVars>
          <dgm:chMax val="0"/>
          <dgm:chPref val="0"/>
          <dgm:bulletEnabled val="1"/>
        </dgm:presLayoutVars>
      </dgm:prSet>
      <dgm:spPr/>
    </dgm:pt>
    <dgm:pt modelId="{F8C5DB9C-CB29-084B-A33E-366D6EE4742F}" type="pres">
      <dgm:prSet presAssocID="{04E9732F-5F0B-8741-A206-299EA9540ED2}" presName="desTx" presStyleLbl="alignAccFollowNode1" presStyleIdx="1" presStyleCnt="3" custScaleY="104579" custLinFactNeighborX="-103" custLinFactNeighborY="17984">
        <dgm:presLayoutVars>
          <dgm:bulletEnabled val="1"/>
        </dgm:presLayoutVars>
      </dgm:prSet>
      <dgm:spPr/>
    </dgm:pt>
    <dgm:pt modelId="{5D211D6B-CA8E-8E40-9EBC-12DB9FC46E0F}" type="pres">
      <dgm:prSet presAssocID="{0F7D9DD7-35A0-A14F-81AE-F9B963AA63A4}" presName="space" presStyleCnt="0"/>
      <dgm:spPr/>
    </dgm:pt>
    <dgm:pt modelId="{DBED49F9-9CBD-1449-93AF-E4E67BAE1F44}" type="pres">
      <dgm:prSet presAssocID="{02EF3F7E-D837-304F-BE07-D087EB77E150}" presName="composite" presStyleCnt="0"/>
      <dgm:spPr/>
    </dgm:pt>
    <dgm:pt modelId="{C018BE6E-8084-FD4A-B9D4-694A370A3032}" type="pres">
      <dgm:prSet presAssocID="{02EF3F7E-D837-304F-BE07-D087EB77E150}" presName="parTx" presStyleLbl="alignNode1" presStyleIdx="2" presStyleCnt="3">
        <dgm:presLayoutVars>
          <dgm:chMax val="0"/>
          <dgm:chPref val="0"/>
          <dgm:bulletEnabled val="1"/>
        </dgm:presLayoutVars>
      </dgm:prSet>
      <dgm:spPr/>
    </dgm:pt>
    <dgm:pt modelId="{EF69416A-A0FD-0149-833D-EF80A6B147B4}" type="pres">
      <dgm:prSet presAssocID="{02EF3F7E-D837-304F-BE07-D087EB77E150}" presName="desTx" presStyleLbl="alignAccFollowNode1" presStyleIdx="2" presStyleCnt="3" custScaleY="104579" custLinFactNeighborX="-103" custLinFactNeighborY="17984">
        <dgm:presLayoutVars>
          <dgm:bulletEnabled val="1"/>
        </dgm:presLayoutVars>
      </dgm:prSet>
      <dgm:spPr/>
    </dgm:pt>
  </dgm:ptLst>
  <dgm:cxnLst>
    <dgm:cxn modelId="{A3B23800-1C7B-0845-9BC0-029AC3485B16}" type="presOf" srcId="{406FC491-35EA-0341-9E68-4D1E4070D365}" destId="{6B2C120A-B09D-B846-9023-DF911557DAE4}" srcOrd="0" destOrd="4" presId="urn:microsoft.com/office/officeart/2005/8/layout/hList1"/>
    <dgm:cxn modelId="{D88BE906-8EE2-204F-9433-6A2A0C32AC92}" srcId="{02EF3F7E-D837-304F-BE07-D087EB77E150}" destId="{1D79CF68-F0BC-0740-98A2-237F3EF1CD86}" srcOrd="1" destOrd="0" parTransId="{C1FE3637-A927-7547-9978-31697D16E013}" sibTransId="{2898ADFB-0756-A840-A082-45465CC006DB}"/>
    <dgm:cxn modelId="{8B19AC0A-CDF0-7840-BADD-9D945DDB6059}" type="presOf" srcId="{98F79CD6-9236-0247-8C5D-5F370AA81A4E}" destId="{6B2C120A-B09D-B846-9023-DF911557DAE4}" srcOrd="0" destOrd="2" presId="urn:microsoft.com/office/officeart/2005/8/layout/hList1"/>
    <dgm:cxn modelId="{6A12C20B-8B6C-0444-BE22-DCDE36051F14}" type="presOf" srcId="{1D79CF68-F0BC-0740-98A2-237F3EF1CD86}" destId="{EF69416A-A0FD-0149-833D-EF80A6B147B4}" srcOrd="0" destOrd="1" presId="urn:microsoft.com/office/officeart/2005/8/layout/hList1"/>
    <dgm:cxn modelId="{EA5BC41C-FBE6-C74F-A491-2F8D003E2537}" type="presOf" srcId="{D68DB245-1E15-154B-BE88-2A5F745908B8}" destId="{EF69416A-A0FD-0149-833D-EF80A6B147B4}" srcOrd="0" destOrd="0" presId="urn:microsoft.com/office/officeart/2005/8/layout/hList1"/>
    <dgm:cxn modelId="{D313DF1C-3FB4-D941-999C-A4F3A7A2DF03}" srcId="{04E9732F-5F0B-8741-A206-299EA9540ED2}" destId="{401EC57A-20A4-D94A-994E-874FD56F56B7}" srcOrd="4" destOrd="0" parTransId="{B98550FE-67D4-A145-B8FE-64F68E612734}" sibTransId="{0904B0E9-7AC1-9240-B727-EC021E94EC11}"/>
    <dgm:cxn modelId="{4B94B622-7BCE-0E42-BF83-9184B040F6F7}" srcId="{391BE69C-AFE7-3A41-BD06-D3EEDECCD7E2}" destId="{AB7F4BB7-5041-4B4A-A879-E5111AE9497D}" srcOrd="0" destOrd="0" parTransId="{F6371060-328F-4648-A40C-9D921D18DDBC}" sibTransId="{D1A38BC8-52EA-5B41-ABF7-7D3AF1BFC320}"/>
    <dgm:cxn modelId="{F2264F25-56FD-C84B-ACC2-458CDBDE49B6}" srcId="{02EF3F7E-D837-304F-BE07-D087EB77E150}" destId="{D7007DEB-ACFE-CD41-B091-8377C6219EE3}" srcOrd="5" destOrd="0" parTransId="{34BDEAEE-EAE1-8E4F-8DE4-B0E60DE62223}" sibTransId="{3DD9A55A-9C20-E546-851B-8582C561623F}"/>
    <dgm:cxn modelId="{4A7F562F-CC41-4545-95F0-CAE047D583CB}" srcId="{04E9732F-5F0B-8741-A206-299EA9540ED2}" destId="{9340A2B0-3599-264F-8353-8BF1546CF5D1}" srcOrd="0" destOrd="0" parTransId="{BD6F89C2-110B-F74A-A241-70B4210552A0}" sibTransId="{5EF95FC7-8064-6849-8697-8EEF8893EC9C}"/>
    <dgm:cxn modelId="{72122532-EEB0-7749-B33F-C5B4513324E1}" srcId="{391BE69C-AFE7-3A41-BD06-D3EEDECCD7E2}" destId="{04E9732F-5F0B-8741-A206-299EA9540ED2}" srcOrd="1" destOrd="0" parTransId="{4202E81F-0390-134A-A0E7-E4A83DFC13E4}" sibTransId="{0F7D9DD7-35A0-A14F-81AE-F9B963AA63A4}"/>
    <dgm:cxn modelId="{31314133-E092-B742-8D03-969C784E3AFE}" type="presOf" srcId="{4EB170E2-393F-064A-97A8-E36C4B57650F}" destId="{EF69416A-A0FD-0149-833D-EF80A6B147B4}" srcOrd="0" destOrd="4" presId="urn:microsoft.com/office/officeart/2005/8/layout/hList1"/>
    <dgm:cxn modelId="{92017536-3E06-4443-917E-860C7C994E2C}" srcId="{AB7F4BB7-5041-4B4A-A879-E5111AE9497D}" destId="{703670D5-0EB9-AD49-AE1C-9B718996B96F}" srcOrd="1" destOrd="0" parTransId="{7D02BDC1-C93C-E34E-AB0B-930D82E8917E}" sibTransId="{2B49C31A-A163-1447-9BF0-68847C48A81B}"/>
    <dgm:cxn modelId="{EDF11742-D213-844B-BC69-374E5C328DD4}" srcId="{04E9732F-5F0B-8741-A206-299EA9540ED2}" destId="{3591A64D-7902-B848-AA4E-70BBDBD79FE7}" srcOrd="3" destOrd="0" parTransId="{2CCD5630-4439-C34F-88CF-F1F5C52330D0}" sibTransId="{76196DA8-B2C3-B748-AFE6-A1690081D32A}"/>
    <dgm:cxn modelId="{2A631F43-DE5C-DE47-8389-FB624323DF1B}" type="presOf" srcId="{703670D5-0EB9-AD49-AE1C-9B718996B96F}" destId="{6B2C120A-B09D-B846-9023-DF911557DAE4}" srcOrd="0" destOrd="1" presId="urn:microsoft.com/office/officeart/2005/8/layout/hList1"/>
    <dgm:cxn modelId="{A4E6DF6B-EB14-EC49-8C98-CD818512E95A}" srcId="{AB7F4BB7-5041-4B4A-A879-E5111AE9497D}" destId="{5219E74F-0031-7446-B251-5C9FD1968824}" srcOrd="3" destOrd="0" parTransId="{A1DA666C-56CA-1843-A385-95B6EB08882E}" sibTransId="{850E9B3F-B05A-6F47-AA8A-76E89591A2FC}"/>
    <dgm:cxn modelId="{44479250-2412-CC47-A051-7CB48A10BECB}" srcId="{AB7F4BB7-5041-4B4A-A879-E5111AE9497D}" destId="{406FC491-35EA-0341-9E68-4D1E4070D365}" srcOrd="4" destOrd="0" parTransId="{B2875AD2-3DC9-F048-A67B-29424C1404F7}" sibTransId="{DCB27545-ACCE-DE4F-ADFE-BB0F73C58426}"/>
    <dgm:cxn modelId="{F2E91D74-92AF-B742-B247-8E47278BEB1D}" type="presOf" srcId="{5219E74F-0031-7446-B251-5C9FD1968824}" destId="{6B2C120A-B09D-B846-9023-DF911557DAE4}" srcOrd="0" destOrd="3" presId="urn:microsoft.com/office/officeart/2005/8/layout/hList1"/>
    <dgm:cxn modelId="{9F47BA7B-1ABF-F04B-A173-BD1C6190E42B}" srcId="{02EF3F7E-D837-304F-BE07-D087EB77E150}" destId="{D68DB245-1E15-154B-BE88-2A5F745908B8}" srcOrd="0" destOrd="0" parTransId="{4ED07DD6-52C2-1242-B3A3-115AA27B1ADB}" sibTransId="{A848535D-EDE7-B04F-A0D8-0DD0FAE6C9E1}"/>
    <dgm:cxn modelId="{BEB55C8C-3DE7-8C46-94A1-34D1916CFE5C}" type="presOf" srcId="{02EF3F7E-D837-304F-BE07-D087EB77E150}" destId="{C018BE6E-8084-FD4A-B9D4-694A370A3032}" srcOrd="0" destOrd="0" presId="urn:microsoft.com/office/officeart/2005/8/layout/hList1"/>
    <dgm:cxn modelId="{4364BD91-9C3D-8B44-8B36-89D85ED3B2F4}" srcId="{02EF3F7E-D837-304F-BE07-D087EB77E150}" destId="{79FE21FE-7631-EC43-B9D9-3CF98C975BBF}" srcOrd="3" destOrd="0" parTransId="{CFE69D1C-1B1A-5E4D-8B9D-639F99D339BB}" sibTransId="{01309E37-1A92-8C48-BD73-85482B0FBE0D}"/>
    <dgm:cxn modelId="{BAD3BC92-9149-D64C-BB40-BF1A7DC5D8E9}" type="presOf" srcId="{D7007DEB-ACFE-CD41-B091-8377C6219EE3}" destId="{EF69416A-A0FD-0149-833D-EF80A6B147B4}" srcOrd="0" destOrd="5" presId="urn:microsoft.com/office/officeart/2005/8/layout/hList1"/>
    <dgm:cxn modelId="{B9FABD97-0218-2B43-94E2-BA9F8FDBB748}" srcId="{02EF3F7E-D837-304F-BE07-D087EB77E150}" destId="{4EB170E2-393F-064A-97A8-E36C4B57650F}" srcOrd="4" destOrd="0" parTransId="{D17D1584-0181-524B-A533-0CD3EC69AF5B}" sibTransId="{A4BA2D6E-A095-F740-BC31-F9136EAABDD1}"/>
    <dgm:cxn modelId="{FF75DA9C-7F00-5049-8BF6-AED0AE6C8EBF}" srcId="{391BE69C-AFE7-3A41-BD06-D3EEDECCD7E2}" destId="{02EF3F7E-D837-304F-BE07-D087EB77E150}" srcOrd="2" destOrd="0" parTransId="{E28268ED-AC21-3144-A5B9-7A3E3DF9D263}" sibTransId="{5EE66C82-14AD-B447-8F2E-7D0364D7952D}"/>
    <dgm:cxn modelId="{2453B7A2-BFD9-B444-B3D7-569CA10F1724}" type="presOf" srcId="{28B5EE73-C895-4641-9BC6-53CEEF60D053}" destId="{EF69416A-A0FD-0149-833D-EF80A6B147B4}" srcOrd="0" destOrd="2" presId="urn:microsoft.com/office/officeart/2005/8/layout/hList1"/>
    <dgm:cxn modelId="{3D6B8AA9-7BDC-0D44-B4CC-5DACD2FFD863}" type="presOf" srcId="{3B576224-8A37-EC4E-AE48-9C88B85E3E92}" destId="{6B2C120A-B09D-B846-9023-DF911557DAE4}" srcOrd="0" destOrd="0" presId="urn:microsoft.com/office/officeart/2005/8/layout/hList1"/>
    <dgm:cxn modelId="{66E2B3AD-F324-EE4A-82AA-C8CC4ADF42AF}" srcId="{AB7F4BB7-5041-4B4A-A879-E5111AE9497D}" destId="{98F79CD6-9236-0247-8C5D-5F370AA81A4E}" srcOrd="2" destOrd="0" parTransId="{9E82D832-168C-744F-8BB9-450711C07208}" sibTransId="{6B63D775-7D5C-B04C-8828-ABEB156B1555}"/>
    <dgm:cxn modelId="{66C4E6AE-175B-AE49-B182-69715D191CA6}" type="presOf" srcId="{B9417DFB-B22B-074C-8272-610DFFED622E}" destId="{6B2C120A-B09D-B846-9023-DF911557DAE4}" srcOrd="0" destOrd="5" presId="urn:microsoft.com/office/officeart/2005/8/layout/hList1"/>
    <dgm:cxn modelId="{036758B1-636A-2547-8961-9E639520C3E6}" srcId="{AB7F4BB7-5041-4B4A-A879-E5111AE9497D}" destId="{3B576224-8A37-EC4E-AE48-9C88B85E3E92}" srcOrd="0" destOrd="0" parTransId="{86E7F1D3-3F37-2147-94BD-729958E4B934}" sibTransId="{4664798F-2488-EB44-96B8-0B2FA1AA1CDE}"/>
    <dgm:cxn modelId="{7D98EBB1-D2C6-5748-95A1-768D85D1D263}" type="presOf" srcId="{5EDDEBC7-E6B8-884C-A17E-38D4F2657DCF}" destId="{F8C5DB9C-CB29-084B-A33E-366D6EE4742F}" srcOrd="0" destOrd="5" presId="urn:microsoft.com/office/officeart/2005/8/layout/hList1"/>
    <dgm:cxn modelId="{BBF41DB4-F3E8-704C-9826-A9D00838F30E}" type="presOf" srcId="{04E9732F-5F0B-8741-A206-299EA9540ED2}" destId="{F42CA763-12CC-1F40-A646-B19B663046A7}" srcOrd="0" destOrd="0" presId="urn:microsoft.com/office/officeart/2005/8/layout/hList1"/>
    <dgm:cxn modelId="{C83847B5-7E4E-F044-BA52-4B5BF50EB9F9}" srcId="{04E9732F-5F0B-8741-A206-299EA9540ED2}" destId="{97B3C32F-7B34-D044-BF77-1D7F9E67B1C3}" srcOrd="2" destOrd="0" parTransId="{599A2AED-896A-AC47-A332-56D4D5090AE7}" sibTransId="{DDB1BC83-0826-AB4E-BA28-3BBB34BCD33C}"/>
    <dgm:cxn modelId="{C30005B8-9714-6548-A161-590A35F5A108}" type="presOf" srcId="{9340A2B0-3599-264F-8353-8BF1546CF5D1}" destId="{F8C5DB9C-CB29-084B-A33E-366D6EE4742F}" srcOrd="0" destOrd="0" presId="urn:microsoft.com/office/officeart/2005/8/layout/hList1"/>
    <dgm:cxn modelId="{AE825BB9-87C0-C94A-A93F-60A28E2DA5E1}" type="presOf" srcId="{9FCF7C9A-2DD6-4C47-A23A-415766DB806D}" destId="{F8C5DB9C-CB29-084B-A33E-366D6EE4742F}" srcOrd="0" destOrd="1" presId="urn:microsoft.com/office/officeart/2005/8/layout/hList1"/>
    <dgm:cxn modelId="{9DCE8AC9-73B3-1D4E-86FB-70297E1397CD}" srcId="{AB7F4BB7-5041-4B4A-A879-E5111AE9497D}" destId="{B9417DFB-B22B-074C-8272-610DFFED622E}" srcOrd="5" destOrd="0" parTransId="{53E3ECC9-EBA9-9441-B30E-54614F55E6C4}" sibTransId="{57D99365-7066-3A46-9EFF-4C79EAD3E9FF}"/>
    <dgm:cxn modelId="{6CB1E1C9-0305-A54A-AE31-FE39F11F1C19}" srcId="{04E9732F-5F0B-8741-A206-299EA9540ED2}" destId="{9FCF7C9A-2DD6-4C47-A23A-415766DB806D}" srcOrd="1" destOrd="0" parTransId="{B737F2A8-DF2F-8A48-9839-FE01399D7331}" sibTransId="{C27422F3-0E94-2C4B-B417-F6A7B024280C}"/>
    <dgm:cxn modelId="{DA3BF8CB-F23A-F842-9824-86A6E57B2FF8}" type="presOf" srcId="{79FE21FE-7631-EC43-B9D9-3CF98C975BBF}" destId="{EF69416A-A0FD-0149-833D-EF80A6B147B4}" srcOrd="0" destOrd="3" presId="urn:microsoft.com/office/officeart/2005/8/layout/hList1"/>
    <dgm:cxn modelId="{DAFD10D1-3153-4140-B12B-A7152B83CD73}" srcId="{04E9732F-5F0B-8741-A206-299EA9540ED2}" destId="{5EDDEBC7-E6B8-884C-A17E-38D4F2657DCF}" srcOrd="5" destOrd="0" parTransId="{234752CE-EDCE-534E-B5C7-394EB200FE4F}" sibTransId="{F4F82C02-9091-2548-8861-E7353204EA02}"/>
    <dgm:cxn modelId="{FD1A1CD1-407C-0B49-8429-4DDE16B702F5}" type="presOf" srcId="{AB7F4BB7-5041-4B4A-A879-E5111AE9497D}" destId="{52ED6909-6366-AB4E-AE74-6A51A1F45C71}" srcOrd="0" destOrd="0" presId="urn:microsoft.com/office/officeart/2005/8/layout/hList1"/>
    <dgm:cxn modelId="{9158C0DA-2108-F14A-8665-37ED6AD661AF}" srcId="{02EF3F7E-D837-304F-BE07-D087EB77E150}" destId="{28B5EE73-C895-4641-9BC6-53CEEF60D053}" srcOrd="2" destOrd="0" parTransId="{82894B0A-DEB9-A34F-8143-49EDA495623F}" sibTransId="{6826F5D2-B3BF-EB42-B04C-860E933DEC5D}"/>
    <dgm:cxn modelId="{9E67EAE1-9DD1-4B44-B150-D09191BF238F}" type="presOf" srcId="{401EC57A-20A4-D94A-994E-874FD56F56B7}" destId="{F8C5DB9C-CB29-084B-A33E-366D6EE4742F}" srcOrd="0" destOrd="4" presId="urn:microsoft.com/office/officeart/2005/8/layout/hList1"/>
    <dgm:cxn modelId="{E375C7E4-700D-0A4A-9914-A472A4DF791E}" type="presOf" srcId="{97B3C32F-7B34-D044-BF77-1D7F9E67B1C3}" destId="{F8C5DB9C-CB29-084B-A33E-366D6EE4742F}" srcOrd="0" destOrd="2" presId="urn:microsoft.com/office/officeart/2005/8/layout/hList1"/>
    <dgm:cxn modelId="{F9D19FF0-D7C8-B548-B4D6-5E378D2E7357}" type="presOf" srcId="{3591A64D-7902-B848-AA4E-70BBDBD79FE7}" destId="{F8C5DB9C-CB29-084B-A33E-366D6EE4742F}" srcOrd="0" destOrd="3" presId="urn:microsoft.com/office/officeart/2005/8/layout/hList1"/>
    <dgm:cxn modelId="{CD05ADF5-F977-7E41-973C-19B3BD249FCD}" type="presOf" srcId="{391BE69C-AFE7-3A41-BD06-D3EEDECCD7E2}" destId="{B83DE191-FD8D-6248-AC0E-9E70EA17C364}" srcOrd="0" destOrd="0" presId="urn:microsoft.com/office/officeart/2005/8/layout/hList1"/>
    <dgm:cxn modelId="{5C520059-74D2-6F40-8E72-7006F3F6E361}" type="presParOf" srcId="{B83DE191-FD8D-6248-AC0E-9E70EA17C364}" destId="{D82084C4-9134-8546-A01B-E4D7CF198B2C}" srcOrd="0" destOrd="0" presId="urn:microsoft.com/office/officeart/2005/8/layout/hList1"/>
    <dgm:cxn modelId="{CA002BE2-23A2-FE40-BBCD-F25C40336E8E}" type="presParOf" srcId="{D82084C4-9134-8546-A01B-E4D7CF198B2C}" destId="{52ED6909-6366-AB4E-AE74-6A51A1F45C71}" srcOrd="0" destOrd="0" presId="urn:microsoft.com/office/officeart/2005/8/layout/hList1"/>
    <dgm:cxn modelId="{5F409E24-6BE2-B742-9DF5-C375BBB2E5B7}" type="presParOf" srcId="{D82084C4-9134-8546-A01B-E4D7CF198B2C}" destId="{6B2C120A-B09D-B846-9023-DF911557DAE4}" srcOrd="1" destOrd="0" presId="urn:microsoft.com/office/officeart/2005/8/layout/hList1"/>
    <dgm:cxn modelId="{7D01012D-D96C-BC45-9F4D-F4AD1813B0A5}" type="presParOf" srcId="{B83DE191-FD8D-6248-AC0E-9E70EA17C364}" destId="{BA3E5B2A-DECB-7E48-8875-A2CA310246F0}" srcOrd="1" destOrd="0" presId="urn:microsoft.com/office/officeart/2005/8/layout/hList1"/>
    <dgm:cxn modelId="{B845905B-C46D-4B40-BEE9-5BF8D2673B5B}" type="presParOf" srcId="{B83DE191-FD8D-6248-AC0E-9E70EA17C364}" destId="{92346BCE-CE27-1D48-AD91-7CCBEB7FAFC1}" srcOrd="2" destOrd="0" presId="urn:microsoft.com/office/officeart/2005/8/layout/hList1"/>
    <dgm:cxn modelId="{1F9B2F53-F8A3-FC4D-8501-68EB3B9CFF42}" type="presParOf" srcId="{92346BCE-CE27-1D48-AD91-7CCBEB7FAFC1}" destId="{F42CA763-12CC-1F40-A646-B19B663046A7}" srcOrd="0" destOrd="0" presId="urn:microsoft.com/office/officeart/2005/8/layout/hList1"/>
    <dgm:cxn modelId="{5FC3C018-5091-5B4A-AF75-900D03F4EBA6}" type="presParOf" srcId="{92346BCE-CE27-1D48-AD91-7CCBEB7FAFC1}" destId="{F8C5DB9C-CB29-084B-A33E-366D6EE4742F}" srcOrd="1" destOrd="0" presId="urn:microsoft.com/office/officeart/2005/8/layout/hList1"/>
    <dgm:cxn modelId="{90BCCD53-CAAF-BA41-8EC6-07CA71784DEC}" type="presParOf" srcId="{B83DE191-FD8D-6248-AC0E-9E70EA17C364}" destId="{5D211D6B-CA8E-8E40-9EBC-12DB9FC46E0F}" srcOrd="3" destOrd="0" presId="urn:microsoft.com/office/officeart/2005/8/layout/hList1"/>
    <dgm:cxn modelId="{DF091454-A3C3-3142-B413-1690558C0D2C}" type="presParOf" srcId="{B83DE191-FD8D-6248-AC0E-9E70EA17C364}" destId="{DBED49F9-9CBD-1449-93AF-E4E67BAE1F44}" srcOrd="4" destOrd="0" presId="urn:microsoft.com/office/officeart/2005/8/layout/hList1"/>
    <dgm:cxn modelId="{FC2608A5-CE23-B240-9787-3871A32BEF53}" type="presParOf" srcId="{DBED49F9-9CBD-1449-93AF-E4E67BAE1F44}" destId="{C018BE6E-8084-FD4A-B9D4-694A370A3032}" srcOrd="0" destOrd="0" presId="urn:microsoft.com/office/officeart/2005/8/layout/hList1"/>
    <dgm:cxn modelId="{21D445D0-C6AF-2940-BC99-EBC7A3E272D3}" type="presParOf" srcId="{DBED49F9-9CBD-1449-93AF-E4E67BAE1F44}" destId="{EF69416A-A0FD-0149-833D-EF80A6B147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763CDE-5179-4345-9542-26BF7B332376}" type="doc">
      <dgm:prSet loTypeId="urn:microsoft.com/office/officeart/2005/8/layout/orgChart1" loCatId="hierarchy" qsTypeId="urn:microsoft.com/office/officeart/2005/8/quickstyle/simple2" qsCatId="simple" csTypeId="urn:microsoft.com/office/officeart/2005/8/colors/accent3_5" csCatId="accent3" phldr="1"/>
      <dgm:spPr/>
      <dgm:t>
        <a:bodyPr/>
        <a:lstStyle/>
        <a:p>
          <a:endParaRPr lang="en-US"/>
        </a:p>
      </dgm:t>
    </dgm:pt>
    <dgm:pt modelId="{6E8CA6E0-1B9F-F848-BD89-C790A90F47C8}">
      <dgm:prSet custT="1"/>
      <dgm:spPr>
        <a:ln>
          <a:solidFill>
            <a:schemeClr val="bg2"/>
          </a:solidFill>
        </a:ln>
      </dgm:spPr>
      <dgm:t>
        <a:bodyPr/>
        <a:lstStyle/>
        <a:p>
          <a:r>
            <a:rPr lang="en-US" sz="4000" b="1" i="0"/>
            <a:t>Role of the Adjudicator</a:t>
          </a:r>
          <a:endParaRPr lang="en-AU" sz="4000" b="1"/>
        </a:p>
      </dgm:t>
    </dgm:pt>
    <dgm:pt modelId="{073C0203-D750-D548-8D8D-F44432001085}" type="parTrans" cxnId="{F9F73A88-46B2-2140-A4AC-15F78C0BD74B}">
      <dgm:prSet/>
      <dgm:spPr/>
      <dgm:t>
        <a:bodyPr/>
        <a:lstStyle/>
        <a:p>
          <a:endParaRPr lang="en-US"/>
        </a:p>
      </dgm:t>
    </dgm:pt>
    <dgm:pt modelId="{FD8AD1E9-0356-CC42-93C1-520AF1C5959B}" type="sibTrans" cxnId="{F9F73A88-46B2-2140-A4AC-15F78C0BD74B}">
      <dgm:prSet/>
      <dgm:spPr/>
      <dgm:t>
        <a:bodyPr/>
        <a:lstStyle/>
        <a:p>
          <a:endParaRPr lang="en-US"/>
        </a:p>
      </dgm:t>
    </dgm:pt>
    <dgm:pt modelId="{5E90C602-783E-7E4F-8580-A6CB0E4CE3F6}">
      <dgm:prSet custT="1"/>
      <dgm:spPr>
        <a:ln>
          <a:solidFill>
            <a:schemeClr val="bg2"/>
          </a:solidFill>
        </a:ln>
      </dgm:spPr>
      <dgm:t>
        <a:bodyPr/>
        <a:lstStyle/>
        <a:p>
          <a:pPr algn="ctr"/>
          <a:r>
            <a:rPr lang="en-US" sz="3200" b="0" i="0" u="sng"/>
            <a:t>Evaluate</a:t>
          </a:r>
          <a:r>
            <a:rPr lang="en-US" sz="3200" b="0" i="0"/>
            <a:t> </a:t>
          </a:r>
          <a:br>
            <a:rPr lang="en-US" sz="3200" b="0" i="0"/>
          </a:br>
          <a:r>
            <a:rPr lang="en-US" sz="2400" b="0" i="0"/>
            <a:t>the debate</a:t>
          </a:r>
          <a:endParaRPr lang="en-AU" sz="2400" b="0"/>
        </a:p>
      </dgm:t>
    </dgm:pt>
    <dgm:pt modelId="{A946DE9B-7058-F64A-B292-B779E9A77E0C}" type="parTrans" cxnId="{9D4F53E1-CF0E-044D-8D8D-F1693221259B}">
      <dgm:prSet/>
      <dgm:spPr/>
      <dgm:t>
        <a:bodyPr/>
        <a:lstStyle/>
        <a:p>
          <a:endParaRPr lang="en-US"/>
        </a:p>
      </dgm:t>
    </dgm:pt>
    <dgm:pt modelId="{91F37AD6-75C0-E547-A07F-67593DEA57AA}" type="sibTrans" cxnId="{9D4F53E1-CF0E-044D-8D8D-F1693221259B}">
      <dgm:prSet/>
      <dgm:spPr/>
      <dgm:t>
        <a:bodyPr/>
        <a:lstStyle/>
        <a:p>
          <a:endParaRPr lang="en-US"/>
        </a:p>
      </dgm:t>
    </dgm:pt>
    <dgm:pt modelId="{7F577191-D0B6-1044-804A-574870BBEB44}">
      <dgm:prSet custT="1"/>
      <dgm:spPr>
        <a:ln>
          <a:solidFill>
            <a:schemeClr val="bg2"/>
          </a:solidFill>
        </a:ln>
      </dgm:spPr>
      <dgm:t>
        <a:bodyPr/>
        <a:lstStyle/>
        <a:p>
          <a:r>
            <a:rPr lang="en-US" sz="3200" b="0" i="0" u="sng"/>
            <a:t>Educate</a:t>
          </a:r>
          <a:r>
            <a:rPr lang="en-US" sz="3200" b="0" i="0"/>
            <a:t> </a:t>
          </a:r>
          <a:br>
            <a:rPr lang="en-US" sz="3200" b="0" i="0"/>
          </a:br>
          <a:r>
            <a:rPr lang="en-US" sz="2400" b="0" i="0"/>
            <a:t>the debaters</a:t>
          </a:r>
          <a:endParaRPr lang="en-AU" sz="2400" b="0"/>
        </a:p>
      </dgm:t>
    </dgm:pt>
    <dgm:pt modelId="{05085C43-310C-A244-9B05-80C51AD8AD83}" type="parTrans" cxnId="{0D1F530D-B799-FC4A-A5B8-325E177D354D}">
      <dgm:prSet/>
      <dgm:spPr/>
      <dgm:t>
        <a:bodyPr/>
        <a:lstStyle/>
        <a:p>
          <a:endParaRPr lang="en-US"/>
        </a:p>
      </dgm:t>
    </dgm:pt>
    <dgm:pt modelId="{D8370864-2B6A-544E-9C9A-A37D9035CA96}" type="sibTrans" cxnId="{0D1F530D-B799-FC4A-A5B8-325E177D354D}">
      <dgm:prSet/>
      <dgm:spPr/>
      <dgm:t>
        <a:bodyPr/>
        <a:lstStyle/>
        <a:p>
          <a:endParaRPr lang="en-US"/>
        </a:p>
      </dgm:t>
    </dgm:pt>
    <dgm:pt modelId="{1B9B0D8A-B31C-B84A-818E-6177E52DF261}">
      <dgm:prSet custT="1"/>
      <dgm:spPr>
        <a:ln>
          <a:solidFill>
            <a:schemeClr val="bg2"/>
          </a:solidFill>
        </a:ln>
      </dgm:spPr>
      <dgm:t>
        <a:bodyPr/>
        <a:lstStyle/>
        <a:p>
          <a:r>
            <a:rPr lang="en-GB" sz="3000" u="sng"/>
            <a:t>Encourage</a:t>
          </a:r>
          <a:br>
            <a:rPr lang="en-GB" sz="3000"/>
          </a:br>
          <a:r>
            <a:rPr lang="en-GB" sz="2400"/>
            <a:t>the debaters</a:t>
          </a:r>
          <a:endParaRPr lang="en-GB" sz="3000"/>
        </a:p>
      </dgm:t>
    </dgm:pt>
    <dgm:pt modelId="{C2A76418-DD61-9247-AB73-DFE74FCD3E2B}" type="parTrans" cxnId="{2E58F0C8-1F8E-DE4A-9A0C-90B0AE89DE78}">
      <dgm:prSet/>
      <dgm:spPr/>
      <dgm:t>
        <a:bodyPr/>
        <a:lstStyle/>
        <a:p>
          <a:endParaRPr lang="en-GB"/>
        </a:p>
      </dgm:t>
    </dgm:pt>
    <dgm:pt modelId="{77E5D2BD-DAB6-4F45-A99E-1917691133D3}" type="sibTrans" cxnId="{2E58F0C8-1F8E-DE4A-9A0C-90B0AE89DE78}">
      <dgm:prSet/>
      <dgm:spPr/>
      <dgm:t>
        <a:bodyPr/>
        <a:lstStyle/>
        <a:p>
          <a:endParaRPr lang="en-GB"/>
        </a:p>
      </dgm:t>
    </dgm:pt>
    <dgm:pt modelId="{FFD94690-1D4E-564E-BDC6-51B9319F800A}" type="pres">
      <dgm:prSet presAssocID="{4E763CDE-5179-4345-9542-26BF7B332376}" presName="hierChild1" presStyleCnt="0">
        <dgm:presLayoutVars>
          <dgm:orgChart val="1"/>
          <dgm:chPref val="1"/>
          <dgm:dir/>
          <dgm:animOne val="branch"/>
          <dgm:animLvl val="lvl"/>
          <dgm:resizeHandles/>
        </dgm:presLayoutVars>
      </dgm:prSet>
      <dgm:spPr/>
    </dgm:pt>
    <dgm:pt modelId="{99359E30-191D-9441-9D26-B3E4CD403D6F}" type="pres">
      <dgm:prSet presAssocID="{6E8CA6E0-1B9F-F848-BD89-C790A90F47C8}" presName="hierRoot1" presStyleCnt="0">
        <dgm:presLayoutVars>
          <dgm:hierBranch val="init"/>
        </dgm:presLayoutVars>
      </dgm:prSet>
      <dgm:spPr/>
    </dgm:pt>
    <dgm:pt modelId="{FC9B9A89-88E6-FD42-B6DC-9F0124F3577C}" type="pres">
      <dgm:prSet presAssocID="{6E8CA6E0-1B9F-F848-BD89-C790A90F47C8}" presName="rootComposite1" presStyleCnt="0"/>
      <dgm:spPr/>
    </dgm:pt>
    <dgm:pt modelId="{66951517-17E0-314F-B247-EFFD5283B5B8}" type="pres">
      <dgm:prSet presAssocID="{6E8CA6E0-1B9F-F848-BD89-C790A90F47C8}" presName="rootText1" presStyleLbl="node0" presStyleIdx="0" presStyleCnt="1" custScaleX="218973">
        <dgm:presLayoutVars>
          <dgm:chPref val="3"/>
        </dgm:presLayoutVars>
      </dgm:prSet>
      <dgm:spPr/>
    </dgm:pt>
    <dgm:pt modelId="{02FDAF58-31B5-5545-BBB6-1B898704C472}" type="pres">
      <dgm:prSet presAssocID="{6E8CA6E0-1B9F-F848-BD89-C790A90F47C8}" presName="rootConnector1" presStyleLbl="node1" presStyleIdx="0" presStyleCnt="0"/>
      <dgm:spPr/>
    </dgm:pt>
    <dgm:pt modelId="{35A13C12-5A2E-A24B-903C-3BB6A11CC7AB}" type="pres">
      <dgm:prSet presAssocID="{6E8CA6E0-1B9F-F848-BD89-C790A90F47C8}" presName="hierChild2" presStyleCnt="0"/>
      <dgm:spPr/>
    </dgm:pt>
    <dgm:pt modelId="{0AE7B91E-1D73-C541-A4F8-AF1727F4A0F8}" type="pres">
      <dgm:prSet presAssocID="{A946DE9B-7058-F64A-B292-B779E9A77E0C}" presName="Name37" presStyleLbl="parChTrans1D2" presStyleIdx="0" presStyleCnt="3"/>
      <dgm:spPr/>
    </dgm:pt>
    <dgm:pt modelId="{FCDD844C-351C-1346-8828-6FE5F6753142}" type="pres">
      <dgm:prSet presAssocID="{5E90C602-783E-7E4F-8580-A6CB0E4CE3F6}" presName="hierRoot2" presStyleCnt="0">
        <dgm:presLayoutVars>
          <dgm:hierBranch val="init"/>
        </dgm:presLayoutVars>
      </dgm:prSet>
      <dgm:spPr/>
    </dgm:pt>
    <dgm:pt modelId="{59F05793-BA3F-F54D-8BCF-12E82C6F2128}" type="pres">
      <dgm:prSet presAssocID="{5E90C602-783E-7E4F-8580-A6CB0E4CE3F6}" presName="rootComposite" presStyleCnt="0"/>
      <dgm:spPr/>
    </dgm:pt>
    <dgm:pt modelId="{44F8BDB1-B6F1-5542-8D94-B3FE090A0D48}" type="pres">
      <dgm:prSet presAssocID="{5E90C602-783E-7E4F-8580-A6CB0E4CE3F6}" presName="rootText" presStyleLbl="node2" presStyleIdx="0" presStyleCnt="3" custScaleX="122303">
        <dgm:presLayoutVars>
          <dgm:chPref val="3"/>
        </dgm:presLayoutVars>
      </dgm:prSet>
      <dgm:spPr/>
    </dgm:pt>
    <dgm:pt modelId="{7A46A29D-A260-2445-A7B8-8666F6D103FB}" type="pres">
      <dgm:prSet presAssocID="{5E90C602-783E-7E4F-8580-A6CB0E4CE3F6}" presName="rootConnector" presStyleLbl="node2" presStyleIdx="0" presStyleCnt="3"/>
      <dgm:spPr/>
    </dgm:pt>
    <dgm:pt modelId="{287E9FE0-AF7C-5E46-B424-D47DD0E9DE27}" type="pres">
      <dgm:prSet presAssocID="{5E90C602-783E-7E4F-8580-A6CB0E4CE3F6}" presName="hierChild4" presStyleCnt="0"/>
      <dgm:spPr/>
    </dgm:pt>
    <dgm:pt modelId="{D40CE538-CD1C-F549-8642-83C79DCE0400}" type="pres">
      <dgm:prSet presAssocID="{5E90C602-783E-7E4F-8580-A6CB0E4CE3F6}" presName="hierChild5" presStyleCnt="0"/>
      <dgm:spPr/>
    </dgm:pt>
    <dgm:pt modelId="{69F387B2-9EB6-0E42-A921-C4975424088B}" type="pres">
      <dgm:prSet presAssocID="{05085C43-310C-A244-9B05-80C51AD8AD83}" presName="Name37" presStyleLbl="parChTrans1D2" presStyleIdx="1" presStyleCnt="3"/>
      <dgm:spPr/>
    </dgm:pt>
    <dgm:pt modelId="{C66A8FBD-783E-ED45-B814-27FB8BBD221D}" type="pres">
      <dgm:prSet presAssocID="{7F577191-D0B6-1044-804A-574870BBEB44}" presName="hierRoot2" presStyleCnt="0">
        <dgm:presLayoutVars>
          <dgm:hierBranch val="init"/>
        </dgm:presLayoutVars>
      </dgm:prSet>
      <dgm:spPr/>
    </dgm:pt>
    <dgm:pt modelId="{997BB390-D7F7-5E49-98B3-D47C237CCE00}" type="pres">
      <dgm:prSet presAssocID="{7F577191-D0B6-1044-804A-574870BBEB44}" presName="rootComposite" presStyleCnt="0"/>
      <dgm:spPr/>
    </dgm:pt>
    <dgm:pt modelId="{A182C053-77E2-9542-B817-D00057EBB6E7}" type="pres">
      <dgm:prSet presAssocID="{7F577191-D0B6-1044-804A-574870BBEB44}" presName="rootText" presStyleLbl="node2" presStyleIdx="1" presStyleCnt="3" custScaleX="122217">
        <dgm:presLayoutVars>
          <dgm:chPref val="3"/>
        </dgm:presLayoutVars>
      </dgm:prSet>
      <dgm:spPr/>
    </dgm:pt>
    <dgm:pt modelId="{59F51CAD-B65C-5A40-B4CD-8C5A59489891}" type="pres">
      <dgm:prSet presAssocID="{7F577191-D0B6-1044-804A-574870BBEB44}" presName="rootConnector" presStyleLbl="node2" presStyleIdx="1" presStyleCnt="3"/>
      <dgm:spPr/>
    </dgm:pt>
    <dgm:pt modelId="{AA3F4049-F561-0B48-B19A-614CDA0098F4}" type="pres">
      <dgm:prSet presAssocID="{7F577191-D0B6-1044-804A-574870BBEB44}" presName="hierChild4" presStyleCnt="0"/>
      <dgm:spPr/>
    </dgm:pt>
    <dgm:pt modelId="{50947E0E-25DD-3041-A0E4-BEB38033145C}" type="pres">
      <dgm:prSet presAssocID="{7F577191-D0B6-1044-804A-574870BBEB44}" presName="hierChild5" presStyleCnt="0"/>
      <dgm:spPr/>
    </dgm:pt>
    <dgm:pt modelId="{BCD64363-A40F-074A-81C7-BB75A6EAC7C0}" type="pres">
      <dgm:prSet presAssocID="{C2A76418-DD61-9247-AB73-DFE74FCD3E2B}" presName="Name37" presStyleLbl="parChTrans1D2" presStyleIdx="2" presStyleCnt="3"/>
      <dgm:spPr/>
    </dgm:pt>
    <dgm:pt modelId="{54D42CC5-0C04-E841-9DCD-2BAC9810D592}" type="pres">
      <dgm:prSet presAssocID="{1B9B0D8A-B31C-B84A-818E-6177E52DF261}" presName="hierRoot2" presStyleCnt="0">
        <dgm:presLayoutVars>
          <dgm:hierBranch val="init"/>
        </dgm:presLayoutVars>
      </dgm:prSet>
      <dgm:spPr/>
    </dgm:pt>
    <dgm:pt modelId="{B919A443-7A09-2048-B30D-E80C8FA7A6C2}" type="pres">
      <dgm:prSet presAssocID="{1B9B0D8A-B31C-B84A-818E-6177E52DF261}" presName="rootComposite" presStyleCnt="0"/>
      <dgm:spPr/>
    </dgm:pt>
    <dgm:pt modelId="{74ACD9DD-801B-6942-A73B-424D5543480A}" type="pres">
      <dgm:prSet presAssocID="{1B9B0D8A-B31C-B84A-818E-6177E52DF261}" presName="rootText" presStyleLbl="node2" presStyleIdx="2" presStyleCnt="3" custScaleX="110282" custLinFactNeighborX="4960" custLinFactNeighborY="1151">
        <dgm:presLayoutVars>
          <dgm:chPref val="3"/>
        </dgm:presLayoutVars>
      </dgm:prSet>
      <dgm:spPr/>
    </dgm:pt>
    <dgm:pt modelId="{A94BA4FA-8927-BC44-8595-2029BC884698}" type="pres">
      <dgm:prSet presAssocID="{1B9B0D8A-B31C-B84A-818E-6177E52DF261}" presName="rootConnector" presStyleLbl="node2" presStyleIdx="2" presStyleCnt="3"/>
      <dgm:spPr/>
    </dgm:pt>
    <dgm:pt modelId="{8DFD09CE-D040-E542-ACCA-2C78277EF92C}" type="pres">
      <dgm:prSet presAssocID="{1B9B0D8A-B31C-B84A-818E-6177E52DF261}" presName="hierChild4" presStyleCnt="0"/>
      <dgm:spPr/>
    </dgm:pt>
    <dgm:pt modelId="{80D1F6C1-F36D-2C49-A488-ABDCD46F4FB1}" type="pres">
      <dgm:prSet presAssocID="{1B9B0D8A-B31C-B84A-818E-6177E52DF261}" presName="hierChild5" presStyleCnt="0"/>
      <dgm:spPr/>
    </dgm:pt>
    <dgm:pt modelId="{20DB3F04-1A93-1844-88D8-D9305CFAB343}" type="pres">
      <dgm:prSet presAssocID="{6E8CA6E0-1B9F-F848-BD89-C790A90F47C8}" presName="hierChild3" presStyleCnt="0"/>
      <dgm:spPr/>
    </dgm:pt>
  </dgm:ptLst>
  <dgm:cxnLst>
    <dgm:cxn modelId="{0B9A1905-E71D-4DBE-9188-3C1C49072E4D}" type="presOf" srcId="{6E8CA6E0-1B9F-F848-BD89-C790A90F47C8}" destId="{66951517-17E0-314F-B247-EFFD5283B5B8}" srcOrd="0" destOrd="0" presId="urn:microsoft.com/office/officeart/2005/8/layout/orgChart1"/>
    <dgm:cxn modelId="{D4393B05-28D5-4FEB-80EB-BC6832C23241}" type="presOf" srcId="{4E763CDE-5179-4345-9542-26BF7B332376}" destId="{FFD94690-1D4E-564E-BDC6-51B9319F800A}" srcOrd="0" destOrd="0" presId="urn:microsoft.com/office/officeart/2005/8/layout/orgChart1"/>
    <dgm:cxn modelId="{3AB69E08-532A-4DD2-AF16-7778CB075A6E}" type="presOf" srcId="{A946DE9B-7058-F64A-B292-B779E9A77E0C}" destId="{0AE7B91E-1D73-C541-A4F8-AF1727F4A0F8}" srcOrd="0" destOrd="0" presId="urn:microsoft.com/office/officeart/2005/8/layout/orgChart1"/>
    <dgm:cxn modelId="{0D1F530D-B799-FC4A-A5B8-325E177D354D}" srcId="{6E8CA6E0-1B9F-F848-BD89-C790A90F47C8}" destId="{7F577191-D0B6-1044-804A-574870BBEB44}" srcOrd="1" destOrd="0" parTransId="{05085C43-310C-A244-9B05-80C51AD8AD83}" sibTransId="{D8370864-2B6A-544E-9C9A-A37D9035CA96}"/>
    <dgm:cxn modelId="{B8ABD615-4E3D-4CC1-89A3-BA20A1E5E5DA}" type="presOf" srcId="{5E90C602-783E-7E4F-8580-A6CB0E4CE3F6}" destId="{7A46A29D-A260-2445-A7B8-8666F6D103FB}" srcOrd="1" destOrd="0" presId="urn:microsoft.com/office/officeart/2005/8/layout/orgChart1"/>
    <dgm:cxn modelId="{8CB80D35-389E-4B4E-AEF8-9E2645C8EF63}" type="presOf" srcId="{C2A76418-DD61-9247-AB73-DFE74FCD3E2B}" destId="{BCD64363-A40F-074A-81C7-BB75A6EAC7C0}" srcOrd="0" destOrd="0" presId="urn:microsoft.com/office/officeart/2005/8/layout/orgChart1"/>
    <dgm:cxn modelId="{6775E73A-FF83-4CBB-9F30-ECFB19F5B288}" type="presOf" srcId="{1B9B0D8A-B31C-B84A-818E-6177E52DF261}" destId="{74ACD9DD-801B-6942-A73B-424D5543480A}" srcOrd="0" destOrd="0" presId="urn:microsoft.com/office/officeart/2005/8/layout/orgChart1"/>
    <dgm:cxn modelId="{5D121A40-5C33-4B79-90A8-A1678E9A4385}" type="presOf" srcId="{7F577191-D0B6-1044-804A-574870BBEB44}" destId="{A182C053-77E2-9542-B817-D00057EBB6E7}" srcOrd="0" destOrd="0" presId="urn:microsoft.com/office/officeart/2005/8/layout/orgChart1"/>
    <dgm:cxn modelId="{10F32667-B951-4831-80E8-631300C7073D}" type="presOf" srcId="{1B9B0D8A-B31C-B84A-818E-6177E52DF261}" destId="{A94BA4FA-8927-BC44-8595-2029BC884698}" srcOrd="1" destOrd="0" presId="urn:microsoft.com/office/officeart/2005/8/layout/orgChart1"/>
    <dgm:cxn modelId="{8E755A68-CD69-472E-BE46-24B1C694DAEA}" type="presOf" srcId="{7F577191-D0B6-1044-804A-574870BBEB44}" destId="{59F51CAD-B65C-5A40-B4CD-8C5A59489891}" srcOrd="1" destOrd="0" presId="urn:microsoft.com/office/officeart/2005/8/layout/orgChart1"/>
    <dgm:cxn modelId="{F9F73A88-46B2-2140-A4AC-15F78C0BD74B}" srcId="{4E763CDE-5179-4345-9542-26BF7B332376}" destId="{6E8CA6E0-1B9F-F848-BD89-C790A90F47C8}" srcOrd="0" destOrd="0" parTransId="{073C0203-D750-D548-8D8D-F44432001085}" sibTransId="{FD8AD1E9-0356-CC42-93C1-520AF1C5959B}"/>
    <dgm:cxn modelId="{65278A93-78FD-47D7-B232-8810FC8CE2EB}" type="presOf" srcId="{6E8CA6E0-1B9F-F848-BD89-C790A90F47C8}" destId="{02FDAF58-31B5-5545-BBB6-1B898704C472}" srcOrd="1" destOrd="0" presId="urn:microsoft.com/office/officeart/2005/8/layout/orgChart1"/>
    <dgm:cxn modelId="{42761896-6138-4342-BA8D-620576B8D316}" type="presOf" srcId="{5E90C602-783E-7E4F-8580-A6CB0E4CE3F6}" destId="{44F8BDB1-B6F1-5542-8D94-B3FE090A0D48}" srcOrd="0" destOrd="0" presId="urn:microsoft.com/office/officeart/2005/8/layout/orgChart1"/>
    <dgm:cxn modelId="{8F25D7C8-899A-429C-B339-B1DBC82658AD}" type="presOf" srcId="{05085C43-310C-A244-9B05-80C51AD8AD83}" destId="{69F387B2-9EB6-0E42-A921-C4975424088B}" srcOrd="0" destOrd="0" presId="urn:microsoft.com/office/officeart/2005/8/layout/orgChart1"/>
    <dgm:cxn modelId="{2E58F0C8-1F8E-DE4A-9A0C-90B0AE89DE78}" srcId="{6E8CA6E0-1B9F-F848-BD89-C790A90F47C8}" destId="{1B9B0D8A-B31C-B84A-818E-6177E52DF261}" srcOrd="2" destOrd="0" parTransId="{C2A76418-DD61-9247-AB73-DFE74FCD3E2B}" sibTransId="{77E5D2BD-DAB6-4F45-A99E-1917691133D3}"/>
    <dgm:cxn modelId="{9D4F53E1-CF0E-044D-8D8D-F1693221259B}" srcId="{6E8CA6E0-1B9F-F848-BD89-C790A90F47C8}" destId="{5E90C602-783E-7E4F-8580-A6CB0E4CE3F6}" srcOrd="0" destOrd="0" parTransId="{A946DE9B-7058-F64A-B292-B779E9A77E0C}" sibTransId="{91F37AD6-75C0-E547-A07F-67593DEA57AA}"/>
    <dgm:cxn modelId="{5E81A470-9D7A-41EC-8FA5-C3D8B86C48FA}" type="presParOf" srcId="{FFD94690-1D4E-564E-BDC6-51B9319F800A}" destId="{99359E30-191D-9441-9D26-B3E4CD403D6F}" srcOrd="0" destOrd="0" presId="urn:microsoft.com/office/officeart/2005/8/layout/orgChart1"/>
    <dgm:cxn modelId="{1C1F113E-350F-48D3-B6E6-21FC0EDC8C7A}" type="presParOf" srcId="{99359E30-191D-9441-9D26-B3E4CD403D6F}" destId="{FC9B9A89-88E6-FD42-B6DC-9F0124F3577C}" srcOrd="0" destOrd="0" presId="urn:microsoft.com/office/officeart/2005/8/layout/orgChart1"/>
    <dgm:cxn modelId="{E4EBB8ED-1D5E-4CB8-8D85-391D9C6270D9}" type="presParOf" srcId="{FC9B9A89-88E6-FD42-B6DC-9F0124F3577C}" destId="{66951517-17E0-314F-B247-EFFD5283B5B8}" srcOrd="0" destOrd="0" presId="urn:microsoft.com/office/officeart/2005/8/layout/orgChart1"/>
    <dgm:cxn modelId="{E70AEE74-9F12-4004-A0B6-CB9E5D2BCD49}" type="presParOf" srcId="{FC9B9A89-88E6-FD42-B6DC-9F0124F3577C}" destId="{02FDAF58-31B5-5545-BBB6-1B898704C472}" srcOrd="1" destOrd="0" presId="urn:microsoft.com/office/officeart/2005/8/layout/orgChart1"/>
    <dgm:cxn modelId="{452078C0-AA61-407E-B395-5D4FCFD5C284}" type="presParOf" srcId="{99359E30-191D-9441-9D26-B3E4CD403D6F}" destId="{35A13C12-5A2E-A24B-903C-3BB6A11CC7AB}" srcOrd="1" destOrd="0" presId="urn:microsoft.com/office/officeart/2005/8/layout/orgChart1"/>
    <dgm:cxn modelId="{190FDE25-3F04-43E0-A8D7-0D54209A8DCD}" type="presParOf" srcId="{35A13C12-5A2E-A24B-903C-3BB6A11CC7AB}" destId="{0AE7B91E-1D73-C541-A4F8-AF1727F4A0F8}" srcOrd="0" destOrd="0" presId="urn:microsoft.com/office/officeart/2005/8/layout/orgChart1"/>
    <dgm:cxn modelId="{6D53F8B4-6DE7-4FD1-86DF-41C805329C12}" type="presParOf" srcId="{35A13C12-5A2E-A24B-903C-3BB6A11CC7AB}" destId="{FCDD844C-351C-1346-8828-6FE5F6753142}" srcOrd="1" destOrd="0" presId="urn:microsoft.com/office/officeart/2005/8/layout/orgChart1"/>
    <dgm:cxn modelId="{DDC7D647-3A93-4DD6-9293-CC829FF50C96}" type="presParOf" srcId="{FCDD844C-351C-1346-8828-6FE5F6753142}" destId="{59F05793-BA3F-F54D-8BCF-12E82C6F2128}" srcOrd="0" destOrd="0" presId="urn:microsoft.com/office/officeart/2005/8/layout/orgChart1"/>
    <dgm:cxn modelId="{6B239DE5-3888-4F61-9D9A-4098BC48EC68}" type="presParOf" srcId="{59F05793-BA3F-F54D-8BCF-12E82C6F2128}" destId="{44F8BDB1-B6F1-5542-8D94-B3FE090A0D48}" srcOrd="0" destOrd="0" presId="urn:microsoft.com/office/officeart/2005/8/layout/orgChart1"/>
    <dgm:cxn modelId="{F737F91D-6130-40C6-80B2-F922D8FBCE01}" type="presParOf" srcId="{59F05793-BA3F-F54D-8BCF-12E82C6F2128}" destId="{7A46A29D-A260-2445-A7B8-8666F6D103FB}" srcOrd="1" destOrd="0" presId="urn:microsoft.com/office/officeart/2005/8/layout/orgChart1"/>
    <dgm:cxn modelId="{2ED25DAF-E150-4698-8B1C-89332BFBD14B}" type="presParOf" srcId="{FCDD844C-351C-1346-8828-6FE5F6753142}" destId="{287E9FE0-AF7C-5E46-B424-D47DD0E9DE27}" srcOrd="1" destOrd="0" presId="urn:microsoft.com/office/officeart/2005/8/layout/orgChart1"/>
    <dgm:cxn modelId="{3D3D469A-F471-46B1-8647-48DD353293CD}" type="presParOf" srcId="{FCDD844C-351C-1346-8828-6FE5F6753142}" destId="{D40CE538-CD1C-F549-8642-83C79DCE0400}" srcOrd="2" destOrd="0" presId="urn:microsoft.com/office/officeart/2005/8/layout/orgChart1"/>
    <dgm:cxn modelId="{CC86939D-51B7-4DA8-8E75-0A890B003BC5}" type="presParOf" srcId="{35A13C12-5A2E-A24B-903C-3BB6A11CC7AB}" destId="{69F387B2-9EB6-0E42-A921-C4975424088B}" srcOrd="2" destOrd="0" presId="urn:microsoft.com/office/officeart/2005/8/layout/orgChart1"/>
    <dgm:cxn modelId="{6F2396F3-026D-4759-AAC1-37B5B8DCF067}" type="presParOf" srcId="{35A13C12-5A2E-A24B-903C-3BB6A11CC7AB}" destId="{C66A8FBD-783E-ED45-B814-27FB8BBD221D}" srcOrd="3" destOrd="0" presId="urn:microsoft.com/office/officeart/2005/8/layout/orgChart1"/>
    <dgm:cxn modelId="{4F7CAE18-35C2-4AC6-B467-3A79E22E9F32}" type="presParOf" srcId="{C66A8FBD-783E-ED45-B814-27FB8BBD221D}" destId="{997BB390-D7F7-5E49-98B3-D47C237CCE00}" srcOrd="0" destOrd="0" presId="urn:microsoft.com/office/officeart/2005/8/layout/orgChart1"/>
    <dgm:cxn modelId="{95CF0CD5-7340-4023-94CA-5064D3BE3FE6}" type="presParOf" srcId="{997BB390-D7F7-5E49-98B3-D47C237CCE00}" destId="{A182C053-77E2-9542-B817-D00057EBB6E7}" srcOrd="0" destOrd="0" presId="urn:microsoft.com/office/officeart/2005/8/layout/orgChart1"/>
    <dgm:cxn modelId="{9663156F-A3FB-4618-8C17-874B12BB6922}" type="presParOf" srcId="{997BB390-D7F7-5E49-98B3-D47C237CCE00}" destId="{59F51CAD-B65C-5A40-B4CD-8C5A59489891}" srcOrd="1" destOrd="0" presId="urn:microsoft.com/office/officeart/2005/8/layout/orgChart1"/>
    <dgm:cxn modelId="{C9157054-CBD3-4046-93C2-103AFA73E511}" type="presParOf" srcId="{C66A8FBD-783E-ED45-B814-27FB8BBD221D}" destId="{AA3F4049-F561-0B48-B19A-614CDA0098F4}" srcOrd="1" destOrd="0" presId="urn:microsoft.com/office/officeart/2005/8/layout/orgChart1"/>
    <dgm:cxn modelId="{3C5E0D01-CFD0-477E-AC4C-5CDD6855A2D6}" type="presParOf" srcId="{C66A8FBD-783E-ED45-B814-27FB8BBD221D}" destId="{50947E0E-25DD-3041-A0E4-BEB38033145C}" srcOrd="2" destOrd="0" presId="urn:microsoft.com/office/officeart/2005/8/layout/orgChart1"/>
    <dgm:cxn modelId="{5399569F-AFD9-4858-9481-033C6A56519C}" type="presParOf" srcId="{35A13C12-5A2E-A24B-903C-3BB6A11CC7AB}" destId="{BCD64363-A40F-074A-81C7-BB75A6EAC7C0}" srcOrd="4" destOrd="0" presId="urn:microsoft.com/office/officeart/2005/8/layout/orgChart1"/>
    <dgm:cxn modelId="{56C24A2D-CBD8-4335-AB79-A789E84B731C}" type="presParOf" srcId="{35A13C12-5A2E-A24B-903C-3BB6A11CC7AB}" destId="{54D42CC5-0C04-E841-9DCD-2BAC9810D592}" srcOrd="5" destOrd="0" presId="urn:microsoft.com/office/officeart/2005/8/layout/orgChart1"/>
    <dgm:cxn modelId="{33F133C0-5E80-4005-AAA8-7793D7EF882E}" type="presParOf" srcId="{54D42CC5-0C04-E841-9DCD-2BAC9810D592}" destId="{B919A443-7A09-2048-B30D-E80C8FA7A6C2}" srcOrd="0" destOrd="0" presId="urn:microsoft.com/office/officeart/2005/8/layout/orgChart1"/>
    <dgm:cxn modelId="{6398B43C-3F61-49DC-98BB-C3C787034D12}" type="presParOf" srcId="{B919A443-7A09-2048-B30D-E80C8FA7A6C2}" destId="{74ACD9DD-801B-6942-A73B-424D5543480A}" srcOrd="0" destOrd="0" presId="urn:microsoft.com/office/officeart/2005/8/layout/orgChart1"/>
    <dgm:cxn modelId="{6F9B1FB7-6B65-4459-979E-326895D0B7A5}" type="presParOf" srcId="{B919A443-7A09-2048-B30D-E80C8FA7A6C2}" destId="{A94BA4FA-8927-BC44-8595-2029BC884698}" srcOrd="1" destOrd="0" presId="urn:microsoft.com/office/officeart/2005/8/layout/orgChart1"/>
    <dgm:cxn modelId="{A6CE0C2A-6159-4A6D-A473-596C7E60B11C}" type="presParOf" srcId="{54D42CC5-0C04-E841-9DCD-2BAC9810D592}" destId="{8DFD09CE-D040-E542-ACCA-2C78277EF92C}" srcOrd="1" destOrd="0" presId="urn:microsoft.com/office/officeart/2005/8/layout/orgChart1"/>
    <dgm:cxn modelId="{CB1E5D85-24A5-4F10-AF4D-31B5D19B5464}" type="presParOf" srcId="{54D42CC5-0C04-E841-9DCD-2BAC9810D592}" destId="{80D1F6C1-F36D-2C49-A488-ABDCD46F4FB1}" srcOrd="2" destOrd="0" presId="urn:microsoft.com/office/officeart/2005/8/layout/orgChart1"/>
    <dgm:cxn modelId="{C91192BA-6EAC-4CCD-A48A-E16D7D4070C4}" type="presParOf" srcId="{99359E30-191D-9441-9D26-B3E4CD403D6F}" destId="{20DB3F04-1A93-1844-88D8-D9305CFAB34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C8D02D-BEE8-49BD-99E5-64444DCCC02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C09D914-EE8E-43BF-B3CF-C17AD0990A96}">
      <dgm:prSet/>
      <dgm:spPr/>
      <dgm:t>
        <a:bodyPr/>
        <a:lstStyle/>
        <a:p>
          <a:r>
            <a:rPr lang="en-US" b="1"/>
            <a:t>Statements: </a:t>
          </a:r>
          <a:r>
            <a:rPr lang="en-US"/>
            <a:t>Homework is a waste of time / privacy is a privilege not a right</a:t>
          </a:r>
        </a:p>
      </dgm:t>
    </dgm:pt>
    <dgm:pt modelId="{84295EA5-5B9B-4FA5-A6D4-AC1B332960CD}" type="parTrans" cxnId="{C43190D8-4CC0-4277-BB10-CDFD5C595F49}">
      <dgm:prSet/>
      <dgm:spPr/>
      <dgm:t>
        <a:bodyPr/>
        <a:lstStyle/>
        <a:p>
          <a:endParaRPr lang="en-US"/>
        </a:p>
      </dgm:t>
    </dgm:pt>
    <dgm:pt modelId="{D815C229-850F-4509-AD75-62E2F2D5481C}" type="sibTrans" cxnId="{C43190D8-4CC0-4277-BB10-CDFD5C595F49}">
      <dgm:prSet/>
      <dgm:spPr/>
      <dgm:t>
        <a:bodyPr/>
        <a:lstStyle/>
        <a:p>
          <a:endParaRPr lang="en-US"/>
        </a:p>
      </dgm:t>
    </dgm:pt>
    <dgm:pt modelId="{0453C161-152C-40E9-891F-A1B59D436D54}">
      <dgm:prSet/>
      <dgm:spPr/>
      <dgm:t>
        <a:bodyPr/>
        <a:lstStyle/>
        <a:p>
          <a:r>
            <a:rPr lang="en-US" b="1"/>
            <a:t>Comparisons: </a:t>
          </a:r>
          <a:r>
            <a:rPr lang="en-US"/>
            <a:t>The Winter Olympics are more enjoyable than the Summer Olympics</a:t>
          </a:r>
        </a:p>
      </dgm:t>
    </dgm:pt>
    <dgm:pt modelId="{9599D118-65B2-4838-8160-7877C41785F5}" type="parTrans" cxnId="{6A3F6460-0D71-404C-BE17-176358D00C2C}">
      <dgm:prSet/>
      <dgm:spPr/>
      <dgm:t>
        <a:bodyPr/>
        <a:lstStyle/>
        <a:p>
          <a:endParaRPr lang="en-US"/>
        </a:p>
      </dgm:t>
    </dgm:pt>
    <dgm:pt modelId="{0CF6B8C9-2EC5-4BA8-B204-2CBF8CC0113F}" type="sibTrans" cxnId="{6A3F6460-0D71-404C-BE17-176358D00C2C}">
      <dgm:prSet/>
      <dgm:spPr/>
      <dgm:t>
        <a:bodyPr/>
        <a:lstStyle/>
        <a:p>
          <a:endParaRPr lang="en-US"/>
        </a:p>
      </dgm:t>
    </dgm:pt>
    <dgm:pt modelId="{83F95183-E81A-4DA4-B71E-5ED5C82C42D3}">
      <dgm:prSet/>
      <dgm:spPr/>
      <dgm:t>
        <a:bodyPr/>
        <a:lstStyle/>
        <a:p>
          <a:r>
            <a:rPr lang="en-US" b="1"/>
            <a:t>‘Should’ </a:t>
          </a:r>
          <a:r>
            <a:rPr lang="en-US"/>
            <a:t>debates: Public transport </a:t>
          </a:r>
          <a:r>
            <a:rPr lang="en-US" b="1"/>
            <a:t>should </a:t>
          </a:r>
          <a:r>
            <a:rPr lang="en-US"/>
            <a:t>be free. In ‘should’ debates, both the </a:t>
          </a:r>
          <a:r>
            <a:rPr lang="en-US" i="1"/>
            <a:t>moral </a:t>
          </a:r>
          <a:r>
            <a:rPr lang="en-US"/>
            <a:t>and </a:t>
          </a:r>
          <a:r>
            <a:rPr lang="en-US" i="1"/>
            <a:t>practical </a:t>
          </a:r>
          <a:r>
            <a:rPr lang="en-US"/>
            <a:t>issues of the topic need to be covered (Definition of should)</a:t>
          </a:r>
        </a:p>
      </dgm:t>
    </dgm:pt>
    <dgm:pt modelId="{453DEB06-324A-4598-963C-DD152E760A64}" type="parTrans" cxnId="{525F73A3-17D4-4068-AE3A-CE8EDB0557EB}">
      <dgm:prSet/>
      <dgm:spPr/>
      <dgm:t>
        <a:bodyPr/>
        <a:lstStyle/>
        <a:p>
          <a:endParaRPr lang="en-US"/>
        </a:p>
      </dgm:t>
    </dgm:pt>
    <dgm:pt modelId="{143BD93C-73A6-4B27-8830-C93C65F130A7}" type="sibTrans" cxnId="{525F73A3-17D4-4068-AE3A-CE8EDB0557EB}">
      <dgm:prSet/>
      <dgm:spPr/>
      <dgm:t>
        <a:bodyPr/>
        <a:lstStyle/>
        <a:p>
          <a:endParaRPr lang="en-US"/>
        </a:p>
      </dgm:t>
    </dgm:pt>
    <dgm:pt modelId="{66AEE054-BD1C-4EE3-BC5E-87F6E615CAC1}" type="pres">
      <dgm:prSet presAssocID="{A7C8D02D-BEE8-49BD-99E5-64444DCCC028}" presName="linear" presStyleCnt="0">
        <dgm:presLayoutVars>
          <dgm:animLvl val="lvl"/>
          <dgm:resizeHandles val="exact"/>
        </dgm:presLayoutVars>
      </dgm:prSet>
      <dgm:spPr/>
    </dgm:pt>
    <dgm:pt modelId="{A87FF824-A01B-47D1-96B8-B2F8024B29E7}" type="pres">
      <dgm:prSet presAssocID="{6C09D914-EE8E-43BF-B3CF-C17AD0990A96}" presName="parentText" presStyleLbl="node1" presStyleIdx="0" presStyleCnt="3">
        <dgm:presLayoutVars>
          <dgm:chMax val="0"/>
          <dgm:bulletEnabled val="1"/>
        </dgm:presLayoutVars>
      </dgm:prSet>
      <dgm:spPr/>
    </dgm:pt>
    <dgm:pt modelId="{6B3B7F19-17CF-47B2-9E73-F22FEE9F3738}" type="pres">
      <dgm:prSet presAssocID="{D815C229-850F-4509-AD75-62E2F2D5481C}" presName="spacer" presStyleCnt="0"/>
      <dgm:spPr/>
    </dgm:pt>
    <dgm:pt modelId="{A948D66D-A0C8-4554-B378-3F383F8E5523}" type="pres">
      <dgm:prSet presAssocID="{0453C161-152C-40E9-891F-A1B59D436D54}" presName="parentText" presStyleLbl="node1" presStyleIdx="1" presStyleCnt="3">
        <dgm:presLayoutVars>
          <dgm:chMax val="0"/>
          <dgm:bulletEnabled val="1"/>
        </dgm:presLayoutVars>
      </dgm:prSet>
      <dgm:spPr/>
    </dgm:pt>
    <dgm:pt modelId="{7C6AF285-A292-4C36-B468-E4C8599DC763}" type="pres">
      <dgm:prSet presAssocID="{0CF6B8C9-2EC5-4BA8-B204-2CBF8CC0113F}" presName="spacer" presStyleCnt="0"/>
      <dgm:spPr/>
    </dgm:pt>
    <dgm:pt modelId="{7812AD85-CB4C-4C68-A8A9-8A9DBB799A20}" type="pres">
      <dgm:prSet presAssocID="{83F95183-E81A-4DA4-B71E-5ED5C82C42D3}" presName="parentText" presStyleLbl="node1" presStyleIdx="2" presStyleCnt="3">
        <dgm:presLayoutVars>
          <dgm:chMax val="0"/>
          <dgm:bulletEnabled val="1"/>
        </dgm:presLayoutVars>
      </dgm:prSet>
      <dgm:spPr/>
    </dgm:pt>
  </dgm:ptLst>
  <dgm:cxnLst>
    <dgm:cxn modelId="{7A93530E-FBF3-4595-AEC5-FE02F93D811C}" type="presOf" srcId="{0453C161-152C-40E9-891F-A1B59D436D54}" destId="{A948D66D-A0C8-4554-B378-3F383F8E5523}" srcOrd="0" destOrd="0" presId="urn:microsoft.com/office/officeart/2005/8/layout/vList2"/>
    <dgm:cxn modelId="{6A3F6460-0D71-404C-BE17-176358D00C2C}" srcId="{A7C8D02D-BEE8-49BD-99E5-64444DCCC028}" destId="{0453C161-152C-40E9-891F-A1B59D436D54}" srcOrd="1" destOrd="0" parTransId="{9599D118-65B2-4838-8160-7877C41785F5}" sibTransId="{0CF6B8C9-2EC5-4BA8-B204-2CBF8CC0113F}"/>
    <dgm:cxn modelId="{CE8F767A-960F-4A8C-B0CB-161C9138F73C}" type="presOf" srcId="{A7C8D02D-BEE8-49BD-99E5-64444DCCC028}" destId="{66AEE054-BD1C-4EE3-BC5E-87F6E615CAC1}" srcOrd="0" destOrd="0" presId="urn:microsoft.com/office/officeart/2005/8/layout/vList2"/>
    <dgm:cxn modelId="{525F73A3-17D4-4068-AE3A-CE8EDB0557EB}" srcId="{A7C8D02D-BEE8-49BD-99E5-64444DCCC028}" destId="{83F95183-E81A-4DA4-B71E-5ED5C82C42D3}" srcOrd="2" destOrd="0" parTransId="{453DEB06-324A-4598-963C-DD152E760A64}" sibTransId="{143BD93C-73A6-4B27-8830-C93C65F130A7}"/>
    <dgm:cxn modelId="{134B6EB8-1DD3-44EA-ABFF-263E4537BB17}" type="presOf" srcId="{6C09D914-EE8E-43BF-B3CF-C17AD0990A96}" destId="{A87FF824-A01B-47D1-96B8-B2F8024B29E7}" srcOrd="0" destOrd="0" presId="urn:microsoft.com/office/officeart/2005/8/layout/vList2"/>
    <dgm:cxn modelId="{C43190D8-4CC0-4277-BB10-CDFD5C595F49}" srcId="{A7C8D02D-BEE8-49BD-99E5-64444DCCC028}" destId="{6C09D914-EE8E-43BF-B3CF-C17AD0990A96}" srcOrd="0" destOrd="0" parTransId="{84295EA5-5B9B-4FA5-A6D4-AC1B332960CD}" sibTransId="{D815C229-850F-4509-AD75-62E2F2D5481C}"/>
    <dgm:cxn modelId="{393751FD-F38A-4963-A778-C97F63EF5BC0}" type="presOf" srcId="{83F95183-E81A-4DA4-B71E-5ED5C82C42D3}" destId="{7812AD85-CB4C-4C68-A8A9-8A9DBB799A20}" srcOrd="0" destOrd="0" presId="urn:microsoft.com/office/officeart/2005/8/layout/vList2"/>
    <dgm:cxn modelId="{0146ABB9-CB80-4EE8-80E7-A06B3C0B593A}" type="presParOf" srcId="{66AEE054-BD1C-4EE3-BC5E-87F6E615CAC1}" destId="{A87FF824-A01B-47D1-96B8-B2F8024B29E7}" srcOrd="0" destOrd="0" presId="urn:microsoft.com/office/officeart/2005/8/layout/vList2"/>
    <dgm:cxn modelId="{03966C84-45B8-4503-92C0-99E920FA1DC2}" type="presParOf" srcId="{66AEE054-BD1C-4EE3-BC5E-87F6E615CAC1}" destId="{6B3B7F19-17CF-47B2-9E73-F22FEE9F3738}" srcOrd="1" destOrd="0" presId="urn:microsoft.com/office/officeart/2005/8/layout/vList2"/>
    <dgm:cxn modelId="{709EE89A-8E1A-49A7-B6BC-3B5D1AAC42C1}" type="presParOf" srcId="{66AEE054-BD1C-4EE3-BC5E-87F6E615CAC1}" destId="{A948D66D-A0C8-4554-B378-3F383F8E5523}" srcOrd="2" destOrd="0" presId="urn:microsoft.com/office/officeart/2005/8/layout/vList2"/>
    <dgm:cxn modelId="{ED3D15E8-5CE6-4266-8316-043F68F7B629}" type="presParOf" srcId="{66AEE054-BD1C-4EE3-BC5E-87F6E615CAC1}" destId="{7C6AF285-A292-4C36-B468-E4C8599DC763}" srcOrd="3" destOrd="0" presId="urn:microsoft.com/office/officeart/2005/8/layout/vList2"/>
    <dgm:cxn modelId="{EFE0F935-3FA3-4F62-BF3D-BD0111E2D9C0}" type="presParOf" srcId="{66AEE054-BD1C-4EE3-BC5E-87F6E615CAC1}" destId="{7812AD85-CB4C-4C68-A8A9-8A9DBB799A2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3FFBCE-8B67-42DF-83CC-04E3FD8B4412}"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E2BDBE-7793-48B2-977F-01B83664912E}">
      <dgm:prSet/>
      <dgm:spPr/>
      <dgm:t>
        <a:bodyPr/>
        <a:lstStyle/>
        <a:p>
          <a:pPr>
            <a:lnSpc>
              <a:spcPct val="100000"/>
            </a:lnSpc>
            <a:defRPr b="1"/>
          </a:pPr>
          <a:r>
            <a:rPr lang="en-US"/>
            <a:t>Affirmative</a:t>
          </a:r>
        </a:p>
      </dgm:t>
    </dgm:pt>
    <dgm:pt modelId="{526C0E86-81E6-400D-96A0-AD891FDBF506}" type="parTrans" cxnId="{ABEF4D3E-2872-4337-8A78-FF94E793974C}">
      <dgm:prSet/>
      <dgm:spPr/>
      <dgm:t>
        <a:bodyPr/>
        <a:lstStyle/>
        <a:p>
          <a:endParaRPr lang="en-US"/>
        </a:p>
      </dgm:t>
    </dgm:pt>
    <dgm:pt modelId="{48984BAE-5A0C-46AF-91B9-1BB884482843}" type="sibTrans" cxnId="{ABEF4D3E-2872-4337-8A78-FF94E793974C}">
      <dgm:prSet/>
      <dgm:spPr/>
      <dgm:t>
        <a:bodyPr/>
        <a:lstStyle/>
        <a:p>
          <a:endParaRPr lang="en-US"/>
        </a:p>
      </dgm:t>
    </dgm:pt>
    <dgm:pt modelId="{0107AE44-B2BA-4F49-9954-7AFBB04D4993}">
      <dgm:prSet/>
      <dgm:spPr/>
      <dgm:t>
        <a:bodyPr/>
        <a:lstStyle/>
        <a:p>
          <a:pPr>
            <a:lnSpc>
              <a:spcPct val="100000"/>
            </a:lnSpc>
          </a:pPr>
          <a:r>
            <a:rPr lang="en-US"/>
            <a:t>Consider what you would say if you were the affirmative – WHY should they be banned? What problem/s do they pose? Why will banning exams solve these problem/s?</a:t>
          </a:r>
        </a:p>
      </dgm:t>
    </dgm:pt>
    <dgm:pt modelId="{DB389EFC-9EF5-422A-BCBF-98F3BE23F642}" type="parTrans" cxnId="{65400A75-5F18-4C34-BDC9-16D79F430E5D}">
      <dgm:prSet/>
      <dgm:spPr/>
      <dgm:t>
        <a:bodyPr/>
        <a:lstStyle/>
        <a:p>
          <a:endParaRPr lang="en-US"/>
        </a:p>
      </dgm:t>
    </dgm:pt>
    <dgm:pt modelId="{7B75B356-10E2-48E9-94C5-B2EA5CE7FA03}" type="sibTrans" cxnId="{65400A75-5F18-4C34-BDC9-16D79F430E5D}">
      <dgm:prSet/>
      <dgm:spPr/>
      <dgm:t>
        <a:bodyPr/>
        <a:lstStyle/>
        <a:p>
          <a:endParaRPr lang="en-US"/>
        </a:p>
      </dgm:t>
    </dgm:pt>
    <dgm:pt modelId="{81ADF55C-79ED-4FA3-8566-B4D3E270E968}">
      <dgm:prSet/>
      <dgm:spPr/>
      <dgm:t>
        <a:bodyPr/>
        <a:lstStyle/>
        <a:p>
          <a:pPr>
            <a:lnSpc>
              <a:spcPct val="100000"/>
            </a:lnSpc>
            <a:defRPr b="1"/>
          </a:pPr>
          <a:r>
            <a:rPr lang="en-US"/>
            <a:t>Negative</a:t>
          </a:r>
        </a:p>
      </dgm:t>
    </dgm:pt>
    <dgm:pt modelId="{CF1A6086-3661-4273-8530-572406CCCFFE}" type="parTrans" cxnId="{C5393E52-0A8D-4C49-82E1-F030BF5085B1}">
      <dgm:prSet/>
      <dgm:spPr/>
      <dgm:t>
        <a:bodyPr/>
        <a:lstStyle/>
        <a:p>
          <a:endParaRPr lang="en-US"/>
        </a:p>
      </dgm:t>
    </dgm:pt>
    <dgm:pt modelId="{A78AC2DE-F345-4CFD-847E-7E9057C49594}" type="sibTrans" cxnId="{C5393E52-0A8D-4C49-82E1-F030BF5085B1}">
      <dgm:prSet/>
      <dgm:spPr/>
      <dgm:t>
        <a:bodyPr/>
        <a:lstStyle/>
        <a:p>
          <a:endParaRPr lang="en-US"/>
        </a:p>
      </dgm:t>
    </dgm:pt>
    <dgm:pt modelId="{4B71819F-00EC-4B7E-985E-2BAE6FE435EE}">
      <dgm:prSet/>
      <dgm:spPr/>
      <dgm:t>
        <a:bodyPr/>
        <a:lstStyle/>
        <a:p>
          <a:pPr>
            <a:lnSpc>
              <a:spcPct val="100000"/>
            </a:lnSpc>
          </a:pPr>
          <a:r>
            <a:rPr lang="en-US"/>
            <a:t>Consider what you would say if you were the negative – why SHOULDN’T school exams be banned? Why would this be a bad idea? </a:t>
          </a:r>
        </a:p>
      </dgm:t>
    </dgm:pt>
    <dgm:pt modelId="{411AC8C6-6E06-4A5F-B3B2-3F93A0E78516}" type="parTrans" cxnId="{AE6EF3FF-AC9B-4F08-9FF0-D1DEAA2226F0}">
      <dgm:prSet/>
      <dgm:spPr/>
      <dgm:t>
        <a:bodyPr/>
        <a:lstStyle/>
        <a:p>
          <a:endParaRPr lang="en-US"/>
        </a:p>
      </dgm:t>
    </dgm:pt>
    <dgm:pt modelId="{F8B8E151-4FB2-47C9-A9C2-55EE8BAA583E}" type="sibTrans" cxnId="{AE6EF3FF-AC9B-4F08-9FF0-D1DEAA2226F0}">
      <dgm:prSet/>
      <dgm:spPr/>
      <dgm:t>
        <a:bodyPr/>
        <a:lstStyle/>
        <a:p>
          <a:endParaRPr lang="en-US"/>
        </a:p>
      </dgm:t>
    </dgm:pt>
    <dgm:pt modelId="{1907B898-DFE7-4C25-8613-1F50E5269358}">
      <dgm:prSet/>
      <dgm:spPr/>
      <dgm:t>
        <a:bodyPr/>
        <a:lstStyle/>
        <a:p>
          <a:pPr>
            <a:lnSpc>
              <a:spcPct val="100000"/>
            </a:lnSpc>
            <a:defRPr b="1"/>
          </a:pPr>
          <a:r>
            <a:rPr lang="en-US"/>
            <a:t>Discuss</a:t>
          </a:r>
        </a:p>
      </dgm:t>
    </dgm:pt>
    <dgm:pt modelId="{FAF0A087-9924-4F6D-80B4-95518E37E7BF}" type="parTrans" cxnId="{84FD566A-5DAA-4592-AD50-65ACE31BAAD5}">
      <dgm:prSet/>
      <dgm:spPr/>
      <dgm:t>
        <a:bodyPr/>
        <a:lstStyle/>
        <a:p>
          <a:endParaRPr lang="en-US"/>
        </a:p>
      </dgm:t>
    </dgm:pt>
    <dgm:pt modelId="{B8E7014B-8315-40C4-8A5B-1DA442D42576}" type="sibTrans" cxnId="{84FD566A-5DAA-4592-AD50-65ACE31BAAD5}">
      <dgm:prSet/>
      <dgm:spPr/>
      <dgm:t>
        <a:bodyPr/>
        <a:lstStyle/>
        <a:p>
          <a:endParaRPr lang="en-US"/>
        </a:p>
      </dgm:t>
    </dgm:pt>
    <dgm:pt modelId="{1394DC1F-F37F-465C-8678-17B9BFE8F73E}">
      <dgm:prSet/>
      <dgm:spPr/>
      <dgm:t>
        <a:bodyPr/>
        <a:lstStyle/>
        <a:p>
          <a:pPr>
            <a:lnSpc>
              <a:spcPct val="100000"/>
            </a:lnSpc>
          </a:pPr>
          <a:r>
            <a:rPr lang="en-US"/>
            <a:t>Choose ONE reason to discuss with the person next to you and try to use the PEEL structure to present your reason. </a:t>
          </a:r>
        </a:p>
      </dgm:t>
    </dgm:pt>
    <dgm:pt modelId="{D3902BD5-172C-480B-832D-C7DB22001D29}" type="parTrans" cxnId="{E3647ED6-0C09-4839-98B5-9E9D82BD0DE1}">
      <dgm:prSet/>
      <dgm:spPr/>
      <dgm:t>
        <a:bodyPr/>
        <a:lstStyle/>
        <a:p>
          <a:endParaRPr lang="en-US"/>
        </a:p>
      </dgm:t>
    </dgm:pt>
    <dgm:pt modelId="{8F814403-F71A-43A5-8104-0C5809501E00}" type="sibTrans" cxnId="{E3647ED6-0C09-4839-98B5-9E9D82BD0DE1}">
      <dgm:prSet/>
      <dgm:spPr/>
      <dgm:t>
        <a:bodyPr/>
        <a:lstStyle/>
        <a:p>
          <a:endParaRPr lang="en-US"/>
        </a:p>
      </dgm:t>
    </dgm:pt>
    <dgm:pt modelId="{7AFD5D3B-1643-481A-9447-C17183F7E84E}" type="pres">
      <dgm:prSet presAssocID="{143FFBCE-8B67-42DF-83CC-04E3FD8B4412}" presName="root" presStyleCnt="0">
        <dgm:presLayoutVars>
          <dgm:dir/>
          <dgm:resizeHandles val="exact"/>
        </dgm:presLayoutVars>
      </dgm:prSet>
      <dgm:spPr/>
    </dgm:pt>
    <dgm:pt modelId="{48908CA1-E1F4-4BA1-9E0E-0CE0CBC4E338}" type="pres">
      <dgm:prSet presAssocID="{91E2BDBE-7793-48B2-977F-01B83664912E}" presName="compNode" presStyleCnt="0"/>
      <dgm:spPr/>
    </dgm:pt>
    <dgm:pt modelId="{F8D219FF-C5D4-4F66-AEF5-061F0D685124}" type="pres">
      <dgm:prSet presAssocID="{91E2BDBE-7793-48B2-977F-01B83664912E}" presName="iconRect" presStyleLbl="node1" presStyleIdx="0" presStyleCnt="3" custLinFactX="132841" custLinFactNeighborX="200000" custLinFactNeighborY="209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o sign"/>
        </a:ext>
      </dgm:extLst>
    </dgm:pt>
    <dgm:pt modelId="{6556A54F-7694-44BD-A5CE-F7D830862508}" type="pres">
      <dgm:prSet presAssocID="{91E2BDBE-7793-48B2-977F-01B83664912E}" presName="iconSpace" presStyleCnt="0"/>
      <dgm:spPr/>
    </dgm:pt>
    <dgm:pt modelId="{36DC5496-D7A4-47E9-93DD-999238C1AF0A}" type="pres">
      <dgm:prSet presAssocID="{91E2BDBE-7793-48B2-977F-01B83664912E}" presName="parTx" presStyleLbl="revTx" presStyleIdx="0" presStyleCnt="6">
        <dgm:presLayoutVars>
          <dgm:chMax val="0"/>
          <dgm:chPref val="0"/>
        </dgm:presLayoutVars>
      </dgm:prSet>
      <dgm:spPr/>
    </dgm:pt>
    <dgm:pt modelId="{728D107C-44CD-4C4A-813E-DDF17023ACD5}" type="pres">
      <dgm:prSet presAssocID="{91E2BDBE-7793-48B2-977F-01B83664912E}" presName="txSpace" presStyleCnt="0"/>
      <dgm:spPr/>
    </dgm:pt>
    <dgm:pt modelId="{E0B62C9F-B830-4450-8C25-38A3623E0D55}" type="pres">
      <dgm:prSet presAssocID="{91E2BDBE-7793-48B2-977F-01B83664912E}" presName="desTx" presStyleLbl="revTx" presStyleIdx="1" presStyleCnt="6">
        <dgm:presLayoutVars/>
      </dgm:prSet>
      <dgm:spPr/>
    </dgm:pt>
    <dgm:pt modelId="{BAD69418-8ED4-4F94-82F8-04FC6CE4967B}" type="pres">
      <dgm:prSet presAssocID="{48984BAE-5A0C-46AF-91B9-1BB884482843}" presName="sibTrans" presStyleCnt="0"/>
      <dgm:spPr/>
    </dgm:pt>
    <dgm:pt modelId="{E456EAA2-EFC5-44E8-AC65-9C968CFED089}" type="pres">
      <dgm:prSet presAssocID="{81ADF55C-79ED-4FA3-8566-B4D3E270E968}" presName="compNode" presStyleCnt="0"/>
      <dgm:spPr/>
    </dgm:pt>
    <dgm:pt modelId="{1169E890-11E9-4565-A5CE-4D69A83EB6B3}" type="pres">
      <dgm:prSet presAssocID="{81ADF55C-79ED-4FA3-8566-B4D3E270E968}" presName="iconRect" presStyleLbl="node1" presStyleIdx="1" presStyleCnt="3" custLinFactX="-141139" custLinFactNeighborX="-200000" custLinFactNeighborY="-816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B40F036-2BEE-4723-9725-17BD20AF51F1}" type="pres">
      <dgm:prSet presAssocID="{81ADF55C-79ED-4FA3-8566-B4D3E270E968}" presName="iconSpace" presStyleCnt="0"/>
      <dgm:spPr/>
    </dgm:pt>
    <dgm:pt modelId="{4686F5D4-460C-41B0-92D6-952DDE3674F3}" type="pres">
      <dgm:prSet presAssocID="{81ADF55C-79ED-4FA3-8566-B4D3E270E968}" presName="parTx" presStyleLbl="revTx" presStyleIdx="2" presStyleCnt="6">
        <dgm:presLayoutVars>
          <dgm:chMax val="0"/>
          <dgm:chPref val="0"/>
        </dgm:presLayoutVars>
      </dgm:prSet>
      <dgm:spPr/>
    </dgm:pt>
    <dgm:pt modelId="{1655B74D-A025-4C07-9881-846911056C49}" type="pres">
      <dgm:prSet presAssocID="{81ADF55C-79ED-4FA3-8566-B4D3E270E968}" presName="txSpace" presStyleCnt="0"/>
      <dgm:spPr/>
    </dgm:pt>
    <dgm:pt modelId="{28E8A616-C3B1-4EF2-BB2F-5AC3C0EB9762}" type="pres">
      <dgm:prSet presAssocID="{81ADF55C-79ED-4FA3-8566-B4D3E270E968}" presName="desTx" presStyleLbl="revTx" presStyleIdx="3" presStyleCnt="6">
        <dgm:presLayoutVars/>
      </dgm:prSet>
      <dgm:spPr/>
    </dgm:pt>
    <dgm:pt modelId="{4D1481DA-D618-401F-A92F-E8D0384F3030}" type="pres">
      <dgm:prSet presAssocID="{A78AC2DE-F345-4CFD-847E-7E9057C49594}" presName="sibTrans" presStyleCnt="0"/>
      <dgm:spPr/>
    </dgm:pt>
    <dgm:pt modelId="{7A5C97E9-5994-482A-88C2-30EE8821CA6B}" type="pres">
      <dgm:prSet presAssocID="{1907B898-DFE7-4C25-8613-1F50E5269358}" presName="compNode" presStyleCnt="0"/>
      <dgm:spPr/>
    </dgm:pt>
    <dgm:pt modelId="{77267B60-7DDA-4782-9A7A-98AF2BDB0CD4}" type="pres">
      <dgm:prSet presAssocID="{1907B898-DFE7-4C25-8613-1F50E52693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E201DFC4-94F9-47CA-A66D-476AF9B3333B}" type="pres">
      <dgm:prSet presAssocID="{1907B898-DFE7-4C25-8613-1F50E5269358}" presName="iconSpace" presStyleCnt="0"/>
      <dgm:spPr/>
    </dgm:pt>
    <dgm:pt modelId="{9D54B3B1-7DA6-4435-82AF-00FFFC367D7E}" type="pres">
      <dgm:prSet presAssocID="{1907B898-DFE7-4C25-8613-1F50E5269358}" presName="parTx" presStyleLbl="revTx" presStyleIdx="4" presStyleCnt="6">
        <dgm:presLayoutVars>
          <dgm:chMax val="0"/>
          <dgm:chPref val="0"/>
        </dgm:presLayoutVars>
      </dgm:prSet>
      <dgm:spPr/>
    </dgm:pt>
    <dgm:pt modelId="{476BAB5C-AD96-402C-AB02-83AC77146E1B}" type="pres">
      <dgm:prSet presAssocID="{1907B898-DFE7-4C25-8613-1F50E5269358}" presName="txSpace" presStyleCnt="0"/>
      <dgm:spPr/>
    </dgm:pt>
    <dgm:pt modelId="{DCE6C227-C0A6-436D-8FEB-1A4C7DBA3774}" type="pres">
      <dgm:prSet presAssocID="{1907B898-DFE7-4C25-8613-1F50E5269358}" presName="desTx" presStyleLbl="revTx" presStyleIdx="5" presStyleCnt="6">
        <dgm:presLayoutVars/>
      </dgm:prSet>
      <dgm:spPr/>
    </dgm:pt>
  </dgm:ptLst>
  <dgm:cxnLst>
    <dgm:cxn modelId="{3F494E0D-EAD3-4D93-A316-912B2E0CD222}" type="presOf" srcId="{0107AE44-B2BA-4F49-9954-7AFBB04D4993}" destId="{E0B62C9F-B830-4450-8C25-38A3623E0D55}" srcOrd="0" destOrd="0" presId="urn:microsoft.com/office/officeart/2018/5/layout/CenteredIconLabelDescriptionList"/>
    <dgm:cxn modelId="{6704F92E-B679-4048-9B16-C56FE1F66134}" type="presOf" srcId="{4B71819F-00EC-4B7E-985E-2BAE6FE435EE}" destId="{28E8A616-C3B1-4EF2-BB2F-5AC3C0EB9762}" srcOrd="0" destOrd="0" presId="urn:microsoft.com/office/officeart/2018/5/layout/CenteredIconLabelDescriptionList"/>
    <dgm:cxn modelId="{DB65593D-3505-4232-A91B-53B6147AE6DC}" type="presOf" srcId="{91E2BDBE-7793-48B2-977F-01B83664912E}" destId="{36DC5496-D7A4-47E9-93DD-999238C1AF0A}" srcOrd="0" destOrd="0" presId="urn:microsoft.com/office/officeart/2018/5/layout/CenteredIconLabelDescriptionList"/>
    <dgm:cxn modelId="{ABEF4D3E-2872-4337-8A78-FF94E793974C}" srcId="{143FFBCE-8B67-42DF-83CC-04E3FD8B4412}" destId="{91E2BDBE-7793-48B2-977F-01B83664912E}" srcOrd="0" destOrd="0" parTransId="{526C0E86-81E6-400D-96A0-AD891FDBF506}" sibTransId="{48984BAE-5A0C-46AF-91B9-1BB884482843}"/>
    <dgm:cxn modelId="{3F00A95C-3FA8-4C29-8027-8212FD168FB3}" type="presOf" srcId="{81ADF55C-79ED-4FA3-8566-B4D3E270E968}" destId="{4686F5D4-460C-41B0-92D6-952DDE3674F3}" srcOrd="0" destOrd="0" presId="urn:microsoft.com/office/officeart/2018/5/layout/CenteredIconLabelDescriptionList"/>
    <dgm:cxn modelId="{84FD566A-5DAA-4592-AD50-65ACE31BAAD5}" srcId="{143FFBCE-8B67-42DF-83CC-04E3FD8B4412}" destId="{1907B898-DFE7-4C25-8613-1F50E5269358}" srcOrd="2" destOrd="0" parTransId="{FAF0A087-9924-4F6D-80B4-95518E37E7BF}" sibTransId="{B8E7014B-8315-40C4-8A5B-1DA442D42576}"/>
    <dgm:cxn modelId="{7374846A-C1A7-4FA1-93DF-3AF6EDB5E026}" type="presOf" srcId="{1907B898-DFE7-4C25-8613-1F50E5269358}" destId="{9D54B3B1-7DA6-4435-82AF-00FFFC367D7E}" srcOrd="0" destOrd="0" presId="urn:microsoft.com/office/officeart/2018/5/layout/CenteredIconLabelDescriptionList"/>
    <dgm:cxn modelId="{C5393E52-0A8D-4C49-82E1-F030BF5085B1}" srcId="{143FFBCE-8B67-42DF-83CC-04E3FD8B4412}" destId="{81ADF55C-79ED-4FA3-8566-B4D3E270E968}" srcOrd="1" destOrd="0" parTransId="{CF1A6086-3661-4273-8530-572406CCCFFE}" sibTransId="{A78AC2DE-F345-4CFD-847E-7E9057C49594}"/>
    <dgm:cxn modelId="{65400A75-5F18-4C34-BDC9-16D79F430E5D}" srcId="{91E2BDBE-7793-48B2-977F-01B83664912E}" destId="{0107AE44-B2BA-4F49-9954-7AFBB04D4993}" srcOrd="0" destOrd="0" parTransId="{DB389EFC-9EF5-422A-BCBF-98F3BE23F642}" sibTransId="{7B75B356-10E2-48E9-94C5-B2EA5CE7FA03}"/>
    <dgm:cxn modelId="{C0850986-8F02-4F99-AD4F-098BB1AEC348}" type="presOf" srcId="{143FFBCE-8B67-42DF-83CC-04E3FD8B4412}" destId="{7AFD5D3B-1643-481A-9447-C17183F7E84E}" srcOrd="0" destOrd="0" presId="urn:microsoft.com/office/officeart/2018/5/layout/CenteredIconLabelDescriptionList"/>
    <dgm:cxn modelId="{59E09DAF-B1A5-4C88-A1D3-607474835D7B}" type="presOf" srcId="{1394DC1F-F37F-465C-8678-17B9BFE8F73E}" destId="{DCE6C227-C0A6-436D-8FEB-1A4C7DBA3774}" srcOrd="0" destOrd="0" presId="urn:microsoft.com/office/officeart/2018/5/layout/CenteredIconLabelDescriptionList"/>
    <dgm:cxn modelId="{E3647ED6-0C09-4839-98B5-9E9D82BD0DE1}" srcId="{1907B898-DFE7-4C25-8613-1F50E5269358}" destId="{1394DC1F-F37F-465C-8678-17B9BFE8F73E}" srcOrd="0" destOrd="0" parTransId="{D3902BD5-172C-480B-832D-C7DB22001D29}" sibTransId="{8F814403-F71A-43A5-8104-0C5809501E00}"/>
    <dgm:cxn modelId="{AE6EF3FF-AC9B-4F08-9FF0-D1DEAA2226F0}" srcId="{81ADF55C-79ED-4FA3-8566-B4D3E270E968}" destId="{4B71819F-00EC-4B7E-985E-2BAE6FE435EE}" srcOrd="0" destOrd="0" parTransId="{411AC8C6-6E06-4A5F-B3B2-3F93A0E78516}" sibTransId="{F8B8E151-4FB2-47C9-A9C2-55EE8BAA583E}"/>
    <dgm:cxn modelId="{E7968460-B24D-4931-A6E7-B047271A152F}" type="presParOf" srcId="{7AFD5D3B-1643-481A-9447-C17183F7E84E}" destId="{48908CA1-E1F4-4BA1-9E0E-0CE0CBC4E338}" srcOrd="0" destOrd="0" presId="urn:microsoft.com/office/officeart/2018/5/layout/CenteredIconLabelDescriptionList"/>
    <dgm:cxn modelId="{53F9511D-5055-4CC9-8B3B-9DC94039F59D}" type="presParOf" srcId="{48908CA1-E1F4-4BA1-9E0E-0CE0CBC4E338}" destId="{F8D219FF-C5D4-4F66-AEF5-061F0D685124}" srcOrd="0" destOrd="0" presId="urn:microsoft.com/office/officeart/2018/5/layout/CenteredIconLabelDescriptionList"/>
    <dgm:cxn modelId="{E9E09400-A5AE-45A3-932B-17CC030983D7}" type="presParOf" srcId="{48908CA1-E1F4-4BA1-9E0E-0CE0CBC4E338}" destId="{6556A54F-7694-44BD-A5CE-F7D830862508}" srcOrd="1" destOrd="0" presId="urn:microsoft.com/office/officeart/2018/5/layout/CenteredIconLabelDescriptionList"/>
    <dgm:cxn modelId="{04491644-A78B-4FD2-B9C7-15DA1BCD37F2}" type="presParOf" srcId="{48908CA1-E1F4-4BA1-9E0E-0CE0CBC4E338}" destId="{36DC5496-D7A4-47E9-93DD-999238C1AF0A}" srcOrd="2" destOrd="0" presId="urn:microsoft.com/office/officeart/2018/5/layout/CenteredIconLabelDescriptionList"/>
    <dgm:cxn modelId="{132B1C74-2988-45ED-BA2C-4DAF25158537}" type="presParOf" srcId="{48908CA1-E1F4-4BA1-9E0E-0CE0CBC4E338}" destId="{728D107C-44CD-4C4A-813E-DDF17023ACD5}" srcOrd="3" destOrd="0" presId="urn:microsoft.com/office/officeart/2018/5/layout/CenteredIconLabelDescriptionList"/>
    <dgm:cxn modelId="{543880CE-E2BC-4241-9A66-0F49C0E317BD}" type="presParOf" srcId="{48908CA1-E1F4-4BA1-9E0E-0CE0CBC4E338}" destId="{E0B62C9F-B830-4450-8C25-38A3623E0D55}" srcOrd="4" destOrd="0" presId="urn:microsoft.com/office/officeart/2018/5/layout/CenteredIconLabelDescriptionList"/>
    <dgm:cxn modelId="{EDC09C70-9223-4E5E-8B1C-658348164699}" type="presParOf" srcId="{7AFD5D3B-1643-481A-9447-C17183F7E84E}" destId="{BAD69418-8ED4-4F94-82F8-04FC6CE4967B}" srcOrd="1" destOrd="0" presId="urn:microsoft.com/office/officeart/2018/5/layout/CenteredIconLabelDescriptionList"/>
    <dgm:cxn modelId="{ABB40F1F-466C-44C6-99CA-AAE50B6E87D4}" type="presParOf" srcId="{7AFD5D3B-1643-481A-9447-C17183F7E84E}" destId="{E456EAA2-EFC5-44E8-AC65-9C968CFED089}" srcOrd="2" destOrd="0" presId="urn:microsoft.com/office/officeart/2018/5/layout/CenteredIconLabelDescriptionList"/>
    <dgm:cxn modelId="{5A30D79C-5D01-4CD1-BD13-A90CE1177C4F}" type="presParOf" srcId="{E456EAA2-EFC5-44E8-AC65-9C968CFED089}" destId="{1169E890-11E9-4565-A5CE-4D69A83EB6B3}" srcOrd="0" destOrd="0" presId="urn:microsoft.com/office/officeart/2018/5/layout/CenteredIconLabelDescriptionList"/>
    <dgm:cxn modelId="{5A4CE924-E8ED-4A25-8F5A-024C2684DCB0}" type="presParOf" srcId="{E456EAA2-EFC5-44E8-AC65-9C968CFED089}" destId="{DB40F036-2BEE-4723-9725-17BD20AF51F1}" srcOrd="1" destOrd="0" presId="urn:microsoft.com/office/officeart/2018/5/layout/CenteredIconLabelDescriptionList"/>
    <dgm:cxn modelId="{5CE674D9-9CE1-49CA-BBB4-73CF967A4DAB}" type="presParOf" srcId="{E456EAA2-EFC5-44E8-AC65-9C968CFED089}" destId="{4686F5D4-460C-41B0-92D6-952DDE3674F3}" srcOrd="2" destOrd="0" presId="urn:microsoft.com/office/officeart/2018/5/layout/CenteredIconLabelDescriptionList"/>
    <dgm:cxn modelId="{5FC2365F-EB87-473B-8AC4-DBFE6870DA66}" type="presParOf" srcId="{E456EAA2-EFC5-44E8-AC65-9C968CFED089}" destId="{1655B74D-A025-4C07-9881-846911056C49}" srcOrd="3" destOrd="0" presId="urn:microsoft.com/office/officeart/2018/5/layout/CenteredIconLabelDescriptionList"/>
    <dgm:cxn modelId="{8E158293-ACC9-4C28-9C1D-3E2A4B2F0916}" type="presParOf" srcId="{E456EAA2-EFC5-44E8-AC65-9C968CFED089}" destId="{28E8A616-C3B1-4EF2-BB2F-5AC3C0EB9762}" srcOrd="4" destOrd="0" presId="urn:microsoft.com/office/officeart/2018/5/layout/CenteredIconLabelDescriptionList"/>
    <dgm:cxn modelId="{30865F1B-C0B6-47EC-8BDB-C4F8654B579B}" type="presParOf" srcId="{7AFD5D3B-1643-481A-9447-C17183F7E84E}" destId="{4D1481DA-D618-401F-A92F-E8D0384F3030}" srcOrd="3" destOrd="0" presId="urn:microsoft.com/office/officeart/2018/5/layout/CenteredIconLabelDescriptionList"/>
    <dgm:cxn modelId="{25590ABF-EBC5-4020-B279-08FA8B10980B}" type="presParOf" srcId="{7AFD5D3B-1643-481A-9447-C17183F7E84E}" destId="{7A5C97E9-5994-482A-88C2-30EE8821CA6B}" srcOrd="4" destOrd="0" presId="urn:microsoft.com/office/officeart/2018/5/layout/CenteredIconLabelDescriptionList"/>
    <dgm:cxn modelId="{7C9C99E9-BE31-4128-B524-D4ADC4EA3607}" type="presParOf" srcId="{7A5C97E9-5994-482A-88C2-30EE8821CA6B}" destId="{77267B60-7DDA-4782-9A7A-98AF2BDB0CD4}" srcOrd="0" destOrd="0" presId="urn:microsoft.com/office/officeart/2018/5/layout/CenteredIconLabelDescriptionList"/>
    <dgm:cxn modelId="{905EDCE2-9EB5-46DF-B18B-D32876330DA7}" type="presParOf" srcId="{7A5C97E9-5994-482A-88C2-30EE8821CA6B}" destId="{E201DFC4-94F9-47CA-A66D-476AF9B3333B}" srcOrd="1" destOrd="0" presId="urn:microsoft.com/office/officeart/2018/5/layout/CenteredIconLabelDescriptionList"/>
    <dgm:cxn modelId="{601D77B1-B144-403E-8A67-559BD61FB07A}" type="presParOf" srcId="{7A5C97E9-5994-482A-88C2-30EE8821CA6B}" destId="{9D54B3B1-7DA6-4435-82AF-00FFFC367D7E}" srcOrd="2" destOrd="0" presId="urn:microsoft.com/office/officeart/2018/5/layout/CenteredIconLabelDescriptionList"/>
    <dgm:cxn modelId="{B2FE6303-346F-4811-B8D9-D82064908BF7}" type="presParOf" srcId="{7A5C97E9-5994-482A-88C2-30EE8821CA6B}" destId="{476BAB5C-AD96-402C-AB02-83AC77146E1B}" srcOrd="3" destOrd="0" presId="urn:microsoft.com/office/officeart/2018/5/layout/CenteredIconLabelDescriptionList"/>
    <dgm:cxn modelId="{D1018F10-EBBC-4651-83E9-C9175D13C979}" type="presParOf" srcId="{7A5C97E9-5994-482A-88C2-30EE8821CA6B}" destId="{DCE6C227-C0A6-436D-8FEB-1A4C7DBA377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1BE69C-AFE7-3A41-BD06-D3EEDECCD7E2}"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02EF3F7E-D837-304F-BE07-D087EB77E150}">
      <dgm:prSet/>
      <dgm:spPr/>
      <dgm:t>
        <a:bodyPr/>
        <a:lstStyle/>
        <a:p>
          <a:r>
            <a:rPr lang="en-AU" b="0" i="0"/>
            <a:t>Method</a:t>
          </a:r>
          <a:endParaRPr lang="en-AU"/>
        </a:p>
      </dgm:t>
    </dgm:pt>
    <dgm:pt modelId="{E28268ED-AC21-3144-A5B9-7A3E3DF9D263}" type="parTrans" cxnId="{FF75DA9C-7F00-5049-8BF6-AED0AE6C8EBF}">
      <dgm:prSet/>
      <dgm:spPr/>
      <dgm:t>
        <a:bodyPr/>
        <a:lstStyle/>
        <a:p>
          <a:endParaRPr lang="en-US"/>
        </a:p>
      </dgm:t>
    </dgm:pt>
    <dgm:pt modelId="{5EE66C82-14AD-B447-8F2E-7D0364D7952D}" type="sibTrans" cxnId="{FF75DA9C-7F00-5049-8BF6-AED0AE6C8EBF}">
      <dgm:prSet/>
      <dgm:spPr/>
      <dgm:t>
        <a:bodyPr/>
        <a:lstStyle/>
        <a:p>
          <a:endParaRPr lang="en-US"/>
        </a:p>
      </dgm:t>
    </dgm:pt>
    <dgm:pt modelId="{D68DB245-1E15-154B-BE88-2A5F745908B8}">
      <dgm:prSet custT="1"/>
      <dgm:spPr/>
      <dgm:t>
        <a:bodyPr/>
        <a:lstStyle/>
        <a:p>
          <a:pPr>
            <a:lnSpc>
              <a:spcPct val="100000"/>
            </a:lnSpc>
          </a:pPr>
          <a:r>
            <a:rPr lang="en-AU" sz="2000" b="1" i="0">
              <a:solidFill>
                <a:schemeClr val="tx2">
                  <a:lumMod val="50000"/>
                </a:schemeClr>
              </a:solidFill>
            </a:rPr>
            <a:t>Structure</a:t>
          </a:r>
          <a:r>
            <a:rPr lang="en-AU" sz="2000" b="0" i="0">
              <a:solidFill>
                <a:schemeClr val="tx2">
                  <a:lumMod val="50000"/>
                </a:schemeClr>
              </a:solidFill>
            </a:rPr>
            <a:t> – both of an entire speech (</a:t>
          </a:r>
          <a:r>
            <a:rPr lang="en-AU" sz="2000" b="0" i="0" err="1">
              <a:solidFill>
                <a:schemeClr val="tx2">
                  <a:lumMod val="50000"/>
                </a:schemeClr>
              </a:solidFill>
            </a:rPr>
            <a:t>inc.</a:t>
          </a:r>
          <a:r>
            <a:rPr lang="en-AU" sz="2000" b="0" i="0">
              <a:solidFill>
                <a:schemeClr val="tx2">
                  <a:lumMod val="50000"/>
                </a:schemeClr>
              </a:solidFill>
            </a:rPr>
            <a:t> summaries etc.) and individual points </a:t>
          </a:r>
          <a:endParaRPr lang="en-AU" sz="2000">
            <a:solidFill>
              <a:schemeClr val="tx2">
                <a:lumMod val="50000"/>
              </a:schemeClr>
            </a:solidFill>
          </a:endParaRPr>
        </a:p>
      </dgm:t>
    </dgm:pt>
    <dgm:pt modelId="{4ED07DD6-52C2-1242-B3A3-115AA27B1ADB}" type="parTrans" cxnId="{9F47BA7B-1ABF-F04B-A173-BD1C6190E42B}">
      <dgm:prSet/>
      <dgm:spPr/>
      <dgm:t>
        <a:bodyPr/>
        <a:lstStyle/>
        <a:p>
          <a:endParaRPr lang="en-US"/>
        </a:p>
      </dgm:t>
    </dgm:pt>
    <dgm:pt modelId="{A848535D-EDE7-B04F-A0D8-0DD0FAE6C9E1}" type="sibTrans" cxnId="{9F47BA7B-1ABF-F04B-A173-BD1C6190E42B}">
      <dgm:prSet/>
      <dgm:spPr/>
      <dgm:t>
        <a:bodyPr/>
        <a:lstStyle/>
        <a:p>
          <a:endParaRPr lang="en-US"/>
        </a:p>
      </dgm:t>
    </dgm:pt>
    <dgm:pt modelId="{1D79CF68-F0BC-0740-98A2-237F3EF1CD86}">
      <dgm:prSet custT="1"/>
      <dgm:spPr/>
      <dgm:t>
        <a:bodyPr/>
        <a:lstStyle/>
        <a:p>
          <a:pPr>
            <a:lnSpc>
              <a:spcPct val="100000"/>
            </a:lnSpc>
          </a:pPr>
          <a:r>
            <a:rPr lang="en-AU" sz="2000" b="0" i="0">
              <a:solidFill>
                <a:schemeClr val="tx2">
                  <a:lumMod val="50000"/>
                </a:schemeClr>
              </a:solidFill>
            </a:rPr>
            <a:t>Existence of a clear case line and/or model </a:t>
          </a:r>
          <a:endParaRPr lang="en-AU" sz="2000">
            <a:solidFill>
              <a:schemeClr val="tx2">
                <a:lumMod val="50000"/>
              </a:schemeClr>
            </a:solidFill>
          </a:endParaRPr>
        </a:p>
      </dgm:t>
    </dgm:pt>
    <dgm:pt modelId="{C1FE3637-A927-7547-9978-31697D16E013}" type="parTrans" cxnId="{D88BE906-8EE2-204F-9433-6A2A0C32AC92}">
      <dgm:prSet/>
      <dgm:spPr/>
      <dgm:t>
        <a:bodyPr/>
        <a:lstStyle/>
        <a:p>
          <a:endParaRPr lang="en-US"/>
        </a:p>
      </dgm:t>
    </dgm:pt>
    <dgm:pt modelId="{2898ADFB-0756-A840-A082-45465CC006DB}" type="sibTrans" cxnId="{D88BE906-8EE2-204F-9433-6A2A0C32AC92}">
      <dgm:prSet/>
      <dgm:spPr/>
      <dgm:t>
        <a:bodyPr/>
        <a:lstStyle/>
        <a:p>
          <a:endParaRPr lang="en-US"/>
        </a:p>
      </dgm:t>
    </dgm:pt>
    <dgm:pt modelId="{28B5EE73-C895-4641-9BC6-53CEEF60D053}">
      <dgm:prSet custT="1"/>
      <dgm:spPr/>
      <dgm:t>
        <a:bodyPr/>
        <a:lstStyle/>
        <a:p>
          <a:pPr>
            <a:lnSpc>
              <a:spcPct val="100000"/>
            </a:lnSpc>
          </a:pPr>
          <a:r>
            <a:rPr lang="en-AU" sz="2000" b="1" i="0">
              <a:solidFill>
                <a:schemeClr val="tx2">
                  <a:lumMod val="50000"/>
                </a:schemeClr>
              </a:solidFill>
            </a:rPr>
            <a:t>Splits</a:t>
          </a:r>
          <a:endParaRPr lang="en-AU" sz="2000" b="1">
            <a:solidFill>
              <a:schemeClr val="tx2">
                <a:lumMod val="50000"/>
              </a:schemeClr>
            </a:solidFill>
          </a:endParaRPr>
        </a:p>
      </dgm:t>
    </dgm:pt>
    <dgm:pt modelId="{82894B0A-DEB9-A34F-8143-49EDA495623F}" type="parTrans" cxnId="{9158C0DA-2108-F14A-8665-37ED6AD661AF}">
      <dgm:prSet/>
      <dgm:spPr/>
      <dgm:t>
        <a:bodyPr/>
        <a:lstStyle/>
        <a:p>
          <a:endParaRPr lang="en-US"/>
        </a:p>
      </dgm:t>
    </dgm:pt>
    <dgm:pt modelId="{6826F5D2-B3BF-EB42-B04C-860E933DEC5D}" type="sibTrans" cxnId="{9158C0DA-2108-F14A-8665-37ED6AD661AF}">
      <dgm:prSet/>
      <dgm:spPr/>
      <dgm:t>
        <a:bodyPr/>
        <a:lstStyle/>
        <a:p>
          <a:endParaRPr lang="en-US"/>
        </a:p>
      </dgm:t>
    </dgm:pt>
    <dgm:pt modelId="{79FE21FE-7631-EC43-B9D9-3CF98C975BBF}">
      <dgm:prSet custT="1"/>
      <dgm:spPr/>
      <dgm:t>
        <a:bodyPr/>
        <a:lstStyle/>
        <a:p>
          <a:pPr>
            <a:lnSpc>
              <a:spcPct val="100000"/>
            </a:lnSpc>
          </a:pPr>
          <a:r>
            <a:rPr lang="en-AU" sz="2000" b="1" i="0">
              <a:solidFill>
                <a:schemeClr val="tx2">
                  <a:lumMod val="50000"/>
                </a:schemeClr>
              </a:solidFill>
            </a:rPr>
            <a:t>Definitions</a:t>
          </a:r>
          <a:r>
            <a:rPr lang="en-AU" sz="2000" b="0" i="0">
              <a:solidFill>
                <a:schemeClr val="tx2">
                  <a:lumMod val="50000"/>
                </a:schemeClr>
              </a:solidFill>
            </a:rPr>
            <a:t> </a:t>
          </a:r>
          <a:endParaRPr lang="en-AU" sz="2000">
            <a:solidFill>
              <a:schemeClr val="tx2">
                <a:lumMod val="50000"/>
              </a:schemeClr>
            </a:solidFill>
          </a:endParaRPr>
        </a:p>
      </dgm:t>
    </dgm:pt>
    <dgm:pt modelId="{CFE69D1C-1B1A-5E4D-8B9D-639F99D339BB}" type="parTrans" cxnId="{4364BD91-9C3D-8B44-8B36-89D85ED3B2F4}">
      <dgm:prSet/>
      <dgm:spPr/>
      <dgm:t>
        <a:bodyPr/>
        <a:lstStyle/>
        <a:p>
          <a:endParaRPr lang="en-US"/>
        </a:p>
      </dgm:t>
    </dgm:pt>
    <dgm:pt modelId="{01309E37-1A92-8C48-BD73-85482B0FBE0D}" type="sibTrans" cxnId="{4364BD91-9C3D-8B44-8B36-89D85ED3B2F4}">
      <dgm:prSet/>
      <dgm:spPr/>
      <dgm:t>
        <a:bodyPr/>
        <a:lstStyle/>
        <a:p>
          <a:endParaRPr lang="en-US"/>
        </a:p>
      </dgm:t>
    </dgm:pt>
    <dgm:pt modelId="{4EB170E2-393F-064A-97A8-E36C4B57650F}">
      <dgm:prSet custT="1"/>
      <dgm:spPr/>
      <dgm:t>
        <a:bodyPr/>
        <a:lstStyle/>
        <a:p>
          <a:pPr>
            <a:lnSpc>
              <a:spcPct val="100000"/>
            </a:lnSpc>
          </a:pPr>
          <a:r>
            <a:rPr lang="en-AU" sz="2000" b="1" i="0">
              <a:solidFill>
                <a:schemeClr val="tx2">
                  <a:lumMod val="50000"/>
                </a:schemeClr>
              </a:solidFill>
            </a:rPr>
            <a:t>Greetings</a:t>
          </a:r>
          <a:endParaRPr lang="en-AU" sz="2000" b="1">
            <a:solidFill>
              <a:schemeClr val="tx2">
                <a:lumMod val="50000"/>
              </a:schemeClr>
            </a:solidFill>
          </a:endParaRPr>
        </a:p>
      </dgm:t>
    </dgm:pt>
    <dgm:pt modelId="{D17D1584-0181-524B-A533-0CD3EC69AF5B}" type="parTrans" cxnId="{B9FABD97-0218-2B43-94E2-BA9F8FDBB748}">
      <dgm:prSet/>
      <dgm:spPr/>
      <dgm:t>
        <a:bodyPr/>
        <a:lstStyle/>
        <a:p>
          <a:endParaRPr lang="en-US"/>
        </a:p>
      </dgm:t>
    </dgm:pt>
    <dgm:pt modelId="{A4BA2D6E-A095-F740-BC31-F9136EAABDD1}" type="sibTrans" cxnId="{B9FABD97-0218-2B43-94E2-BA9F8FDBB748}">
      <dgm:prSet/>
      <dgm:spPr/>
      <dgm:t>
        <a:bodyPr/>
        <a:lstStyle/>
        <a:p>
          <a:endParaRPr lang="en-US"/>
        </a:p>
      </dgm:t>
    </dgm:pt>
    <dgm:pt modelId="{D7007DEB-ACFE-CD41-B091-8377C6219EE3}">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over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34BDEAEE-EAE1-8E4F-8DE4-B0E60DE62223}" type="parTrans" cxnId="{F2264F25-56FD-C84B-ACC2-458CDBDE49B6}">
      <dgm:prSet/>
      <dgm:spPr/>
      <dgm:t>
        <a:bodyPr/>
        <a:lstStyle/>
        <a:p>
          <a:endParaRPr lang="en-US"/>
        </a:p>
      </dgm:t>
    </dgm:pt>
    <dgm:pt modelId="{3DD9A55A-9C20-E546-851B-8582C561623F}" type="sibTrans" cxnId="{F2264F25-56FD-C84B-ACC2-458CDBDE49B6}">
      <dgm:prSet/>
      <dgm:spPr/>
      <dgm:t>
        <a:bodyPr/>
        <a:lstStyle/>
        <a:p>
          <a:endParaRPr lang="en-US"/>
        </a:p>
      </dgm:t>
    </dgm:pt>
    <dgm:pt modelId="{AB7F4BB7-5041-4B4A-A879-E5111AE9497D}">
      <dgm:prSet/>
      <dgm:spPr/>
      <dgm:t>
        <a:bodyPr/>
        <a:lstStyle/>
        <a:p>
          <a:r>
            <a:rPr lang="en-AU" b="0" i="0"/>
            <a:t>Matter</a:t>
          </a:r>
          <a:endParaRPr lang="en-AU"/>
        </a:p>
      </dgm:t>
    </dgm:pt>
    <dgm:pt modelId="{D1A38BC8-52EA-5B41-ABF7-7D3AF1BFC320}" type="sibTrans" cxnId="{4B94B622-7BCE-0E42-BF83-9184B040F6F7}">
      <dgm:prSet/>
      <dgm:spPr/>
      <dgm:t>
        <a:bodyPr/>
        <a:lstStyle/>
        <a:p>
          <a:endParaRPr lang="en-US"/>
        </a:p>
      </dgm:t>
    </dgm:pt>
    <dgm:pt modelId="{F6371060-328F-4648-A40C-9D921D18DDBC}" type="parTrans" cxnId="{4B94B622-7BCE-0E42-BF83-9184B040F6F7}">
      <dgm:prSet/>
      <dgm:spPr/>
      <dgm:t>
        <a:bodyPr/>
        <a:lstStyle/>
        <a:p>
          <a:endParaRPr lang="en-US"/>
        </a:p>
      </dgm:t>
    </dgm:pt>
    <dgm:pt modelId="{3B576224-8A37-EC4E-AE48-9C88B85E3E92}">
      <dgm:prSet custT="1"/>
      <dgm:spPr/>
      <dgm:t>
        <a:bodyPr/>
        <a:lstStyle/>
        <a:p>
          <a:pPr>
            <a:lnSpc>
              <a:spcPct val="100000"/>
            </a:lnSpc>
          </a:pPr>
          <a:r>
            <a:rPr lang="en-AU" sz="2000" b="1" i="0">
              <a:solidFill>
                <a:schemeClr val="tx2">
                  <a:lumMod val="50000"/>
                </a:schemeClr>
              </a:solidFill>
            </a:rPr>
            <a:t>Arguments</a:t>
          </a:r>
          <a:r>
            <a:rPr lang="en-AU" sz="2000" b="0" i="0">
              <a:solidFill>
                <a:schemeClr val="tx2">
                  <a:lumMod val="50000"/>
                </a:schemeClr>
              </a:solidFill>
            </a:rPr>
            <a:t> – strength, plausibility, relevance, engagement with opposition</a:t>
          </a:r>
          <a:endParaRPr lang="en-AU" sz="2000">
            <a:solidFill>
              <a:schemeClr val="tx2">
                <a:lumMod val="50000"/>
              </a:schemeClr>
            </a:solidFill>
          </a:endParaRPr>
        </a:p>
      </dgm:t>
    </dgm:pt>
    <dgm:pt modelId="{4664798F-2488-EB44-96B8-0B2FA1AA1CDE}" type="sibTrans" cxnId="{036758B1-636A-2547-8961-9E639520C3E6}">
      <dgm:prSet/>
      <dgm:spPr/>
      <dgm:t>
        <a:bodyPr/>
        <a:lstStyle/>
        <a:p>
          <a:endParaRPr lang="en-US"/>
        </a:p>
      </dgm:t>
    </dgm:pt>
    <dgm:pt modelId="{86E7F1D3-3F37-2147-94BD-729958E4B934}" type="parTrans" cxnId="{036758B1-636A-2547-8961-9E639520C3E6}">
      <dgm:prSet/>
      <dgm:spPr/>
      <dgm:t>
        <a:bodyPr/>
        <a:lstStyle/>
        <a:p>
          <a:endParaRPr lang="en-US"/>
        </a:p>
      </dgm:t>
    </dgm:pt>
    <dgm:pt modelId="{703670D5-0EB9-AD49-AE1C-9B718996B96F}">
      <dgm:prSet custT="1"/>
      <dgm:spPr/>
      <dgm:t>
        <a:bodyPr/>
        <a:lstStyle/>
        <a:p>
          <a:pPr>
            <a:lnSpc>
              <a:spcPct val="100000"/>
            </a:lnSpc>
          </a:pPr>
          <a:r>
            <a:rPr lang="en-AU" sz="2000" b="1" i="0">
              <a:solidFill>
                <a:schemeClr val="tx2">
                  <a:lumMod val="50000"/>
                </a:schemeClr>
              </a:solidFill>
            </a:rPr>
            <a:t>Rebuttal</a:t>
          </a:r>
          <a:r>
            <a:rPr lang="en-AU" sz="2000" b="0" i="0">
              <a:solidFill>
                <a:schemeClr val="tx2">
                  <a:lumMod val="50000"/>
                </a:schemeClr>
              </a:solidFill>
            </a:rPr>
            <a:t> </a:t>
          </a:r>
          <a:endParaRPr lang="en-AU" sz="2000">
            <a:solidFill>
              <a:schemeClr val="tx2">
                <a:lumMod val="50000"/>
              </a:schemeClr>
            </a:solidFill>
          </a:endParaRPr>
        </a:p>
      </dgm:t>
    </dgm:pt>
    <dgm:pt modelId="{2B49C31A-A163-1447-9BF0-68847C48A81B}" type="sibTrans" cxnId="{92017536-3E06-4443-917E-860C7C994E2C}">
      <dgm:prSet/>
      <dgm:spPr/>
      <dgm:t>
        <a:bodyPr/>
        <a:lstStyle/>
        <a:p>
          <a:endParaRPr lang="en-US"/>
        </a:p>
      </dgm:t>
    </dgm:pt>
    <dgm:pt modelId="{7D02BDC1-C93C-E34E-AB0B-930D82E8917E}" type="parTrans" cxnId="{92017536-3E06-4443-917E-860C7C994E2C}">
      <dgm:prSet/>
      <dgm:spPr/>
      <dgm:t>
        <a:bodyPr/>
        <a:lstStyle/>
        <a:p>
          <a:endParaRPr lang="en-US"/>
        </a:p>
      </dgm:t>
    </dgm:pt>
    <dgm:pt modelId="{98F79CD6-9236-0247-8C5D-5F370AA81A4E}">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model</a:t>
          </a:r>
          <a:endParaRPr lang="en-AU" sz="2000" b="1">
            <a:solidFill>
              <a:schemeClr val="tx2">
                <a:lumMod val="50000"/>
              </a:schemeClr>
            </a:solidFill>
          </a:endParaRPr>
        </a:p>
      </dgm:t>
    </dgm:pt>
    <dgm:pt modelId="{6B63D775-7D5C-B04C-8828-ABEB156B1555}" type="sibTrans" cxnId="{66E2B3AD-F324-EE4A-82AA-C8CC4ADF42AF}">
      <dgm:prSet/>
      <dgm:spPr/>
      <dgm:t>
        <a:bodyPr/>
        <a:lstStyle/>
        <a:p>
          <a:endParaRPr lang="en-US"/>
        </a:p>
      </dgm:t>
    </dgm:pt>
    <dgm:pt modelId="{9E82D832-168C-744F-8BB9-450711C07208}" type="parTrans" cxnId="{66E2B3AD-F324-EE4A-82AA-C8CC4ADF42AF}">
      <dgm:prSet/>
      <dgm:spPr/>
      <dgm:t>
        <a:bodyPr/>
        <a:lstStyle/>
        <a:p>
          <a:endParaRPr lang="en-US"/>
        </a:p>
      </dgm:t>
    </dgm:pt>
    <dgm:pt modelId="{5219E74F-0031-7446-B251-5C9FD1968824}">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central</a:t>
          </a:r>
          <a:r>
            <a:rPr lang="en-AU" sz="2000" b="0" i="0">
              <a:solidFill>
                <a:schemeClr val="tx2">
                  <a:lumMod val="50000"/>
                </a:schemeClr>
              </a:solidFill>
            </a:rPr>
            <a:t> </a:t>
          </a:r>
          <a:r>
            <a:rPr lang="en-AU" sz="2000" b="1" i="0">
              <a:solidFill>
                <a:schemeClr val="tx2">
                  <a:lumMod val="50000"/>
                </a:schemeClr>
              </a:solidFill>
            </a:rPr>
            <a:t>premise</a:t>
          </a:r>
          <a:r>
            <a:rPr lang="en-AU" sz="2000" b="0" i="0">
              <a:solidFill>
                <a:schemeClr val="tx2">
                  <a:lumMod val="50000"/>
                </a:schemeClr>
              </a:solidFill>
            </a:rPr>
            <a:t>/</a:t>
          </a:r>
          <a:r>
            <a:rPr lang="en-AU" sz="2000" b="1" i="0">
              <a:solidFill>
                <a:schemeClr val="tx2">
                  <a:lumMod val="50000"/>
                </a:schemeClr>
              </a:solidFill>
            </a:rPr>
            <a:t>case</a:t>
          </a:r>
          <a:r>
            <a:rPr lang="en-AU" sz="2000" b="0" i="0">
              <a:solidFill>
                <a:schemeClr val="tx2">
                  <a:lumMod val="50000"/>
                </a:schemeClr>
              </a:solidFill>
            </a:rPr>
            <a:t> </a:t>
          </a:r>
          <a:r>
            <a:rPr lang="en-AU" sz="2000" b="1" i="0">
              <a:solidFill>
                <a:schemeClr val="tx2">
                  <a:lumMod val="50000"/>
                </a:schemeClr>
              </a:solidFill>
            </a:rPr>
            <a:t>line</a:t>
          </a:r>
          <a:endParaRPr lang="en-AU" sz="2000" b="1">
            <a:solidFill>
              <a:schemeClr val="tx2">
                <a:lumMod val="50000"/>
              </a:schemeClr>
            </a:solidFill>
          </a:endParaRPr>
        </a:p>
      </dgm:t>
    </dgm:pt>
    <dgm:pt modelId="{850E9B3F-B05A-6F47-AA8A-76E89591A2FC}" type="sibTrans" cxnId="{A4E6DF6B-EB14-EC49-8C98-CD818512E95A}">
      <dgm:prSet/>
      <dgm:spPr/>
      <dgm:t>
        <a:bodyPr/>
        <a:lstStyle/>
        <a:p>
          <a:endParaRPr lang="en-US"/>
        </a:p>
      </dgm:t>
    </dgm:pt>
    <dgm:pt modelId="{A1DA666C-56CA-1843-A385-95B6EB08882E}" type="parTrans" cxnId="{A4E6DF6B-EB14-EC49-8C98-CD818512E95A}">
      <dgm:prSet/>
      <dgm:spPr/>
      <dgm:t>
        <a:bodyPr/>
        <a:lstStyle/>
        <a:p>
          <a:endParaRPr lang="en-US"/>
        </a:p>
      </dgm:t>
    </dgm:pt>
    <dgm:pt modelId="{406FC491-35EA-0341-9E68-4D1E4070D365}">
      <dgm:prSet custT="1"/>
      <dgm:spPr/>
      <dgm:t>
        <a:bodyPr/>
        <a:lstStyle/>
        <a:p>
          <a:pPr>
            <a:lnSpc>
              <a:spcPct val="100000"/>
            </a:lnSpc>
          </a:pPr>
          <a:r>
            <a:rPr lang="en-AU" sz="2000" b="0" i="0">
              <a:solidFill>
                <a:schemeClr val="tx2">
                  <a:lumMod val="50000"/>
                </a:schemeClr>
              </a:solidFill>
            </a:rPr>
            <a:t>Anything pertaining to </a:t>
          </a:r>
          <a:r>
            <a:rPr lang="en-AU" sz="2000" b="1" i="0">
              <a:solidFill>
                <a:schemeClr val="tx2">
                  <a:lumMod val="50000"/>
                </a:schemeClr>
              </a:solidFill>
            </a:rPr>
            <a:t>content</a:t>
          </a:r>
          <a:endParaRPr lang="en-AU" sz="2000" b="1">
            <a:solidFill>
              <a:schemeClr val="tx2">
                <a:lumMod val="50000"/>
              </a:schemeClr>
            </a:solidFill>
          </a:endParaRPr>
        </a:p>
      </dgm:t>
    </dgm:pt>
    <dgm:pt modelId="{DCB27545-ACCE-DE4F-ADFE-BB0F73C58426}" type="sibTrans" cxnId="{44479250-2412-CC47-A051-7CB48A10BECB}">
      <dgm:prSet/>
      <dgm:spPr/>
      <dgm:t>
        <a:bodyPr/>
        <a:lstStyle/>
        <a:p>
          <a:endParaRPr lang="en-US"/>
        </a:p>
      </dgm:t>
    </dgm:pt>
    <dgm:pt modelId="{B2875AD2-3DC9-F048-A67B-29424C1404F7}" type="parTrans" cxnId="{44479250-2412-CC47-A051-7CB48A10BECB}">
      <dgm:prSet/>
      <dgm:spPr/>
      <dgm:t>
        <a:bodyPr/>
        <a:lstStyle/>
        <a:p>
          <a:endParaRPr lang="en-US"/>
        </a:p>
      </dgm:t>
    </dgm:pt>
    <dgm:pt modelId="{B9417DFB-B22B-074C-8272-610DFFED622E}">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under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57D99365-7066-3A46-9EFF-4C79EAD3E9FF}" type="sibTrans" cxnId="{9DCE8AC9-73B3-1D4E-86FB-70297E1397CD}">
      <dgm:prSet/>
      <dgm:spPr/>
      <dgm:t>
        <a:bodyPr/>
        <a:lstStyle/>
        <a:p>
          <a:endParaRPr lang="en-US"/>
        </a:p>
      </dgm:t>
    </dgm:pt>
    <dgm:pt modelId="{53E3ECC9-EBA9-9441-B30E-54614F55E6C4}" type="parTrans" cxnId="{9DCE8AC9-73B3-1D4E-86FB-70297E1397CD}">
      <dgm:prSet/>
      <dgm:spPr/>
      <dgm:t>
        <a:bodyPr/>
        <a:lstStyle/>
        <a:p>
          <a:endParaRPr lang="en-US"/>
        </a:p>
      </dgm:t>
    </dgm:pt>
    <dgm:pt modelId="{04E9732F-5F0B-8741-A206-299EA9540ED2}">
      <dgm:prSet/>
      <dgm:spPr/>
      <dgm:t>
        <a:bodyPr/>
        <a:lstStyle/>
        <a:p>
          <a:r>
            <a:rPr lang="en-AU" b="0" i="0"/>
            <a:t>Manner </a:t>
          </a:r>
          <a:endParaRPr lang="en-AU"/>
        </a:p>
      </dgm:t>
    </dgm:pt>
    <dgm:pt modelId="{0F7D9DD7-35A0-A14F-81AE-F9B963AA63A4}" type="sibTrans" cxnId="{72122532-EEB0-7749-B33F-C5B4513324E1}">
      <dgm:prSet/>
      <dgm:spPr/>
      <dgm:t>
        <a:bodyPr/>
        <a:lstStyle/>
        <a:p>
          <a:endParaRPr lang="en-US"/>
        </a:p>
      </dgm:t>
    </dgm:pt>
    <dgm:pt modelId="{4202E81F-0390-134A-A0E7-E4A83DFC13E4}" type="parTrans" cxnId="{72122532-EEB0-7749-B33F-C5B4513324E1}">
      <dgm:prSet/>
      <dgm:spPr/>
      <dgm:t>
        <a:bodyPr/>
        <a:lstStyle/>
        <a:p>
          <a:endParaRPr lang="en-US"/>
        </a:p>
      </dgm:t>
    </dgm:pt>
    <dgm:pt modelId="{9340A2B0-3599-264F-8353-8BF1546CF5D1}">
      <dgm:prSet custT="1"/>
      <dgm:spPr/>
      <dgm:t>
        <a:bodyPr/>
        <a:lstStyle/>
        <a:p>
          <a:pPr>
            <a:lnSpc>
              <a:spcPct val="100000"/>
            </a:lnSpc>
          </a:pPr>
          <a:r>
            <a:rPr lang="en-AU" sz="2000" b="0" i="0">
              <a:solidFill>
                <a:schemeClr val="tx2">
                  <a:lumMod val="50000"/>
                </a:schemeClr>
              </a:solidFill>
            </a:rPr>
            <a:t>Anything pertaining to the speaker’s </a:t>
          </a:r>
          <a:r>
            <a:rPr lang="en-AU" sz="2000" b="1" i="0">
              <a:solidFill>
                <a:schemeClr val="tx2">
                  <a:lumMod val="50000"/>
                </a:schemeClr>
              </a:solidFill>
            </a:rPr>
            <a:t>presentation</a:t>
          </a:r>
          <a:r>
            <a:rPr lang="en-AU" sz="2000" b="0" i="0">
              <a:solidFill>
                <a:schemeClr val="tx2">
                  <a:lumMod val="50000"/>
                </a:schemeClr>
              </a:solidFill>
            </a:rPr>
            <a:t> </a:t>
          </a:r>
          <a:r>
            <a:rPr lang="en-AU" sz="2000" b="1" i="0">
              <a:solidFill>
                <a:schemeClr val="tx2">
                  <a:lumMod val="50000"/>
                </a:schemeClr>
              </a:solidFill>
            </a:rPr>
            <a:t>style</a:t>
          </a:r>
          <a:r>
            <a:rPr lang="en-AU" sz="2000" b="0" i="0">
              <a:solidFill>
                <a:schemeClr val="tx2">
                  <a:lumMod val="50000"/>
                </a:schemeClr>
              </a:solidFill>
            </a:rPr>
            <a:t> and </a:t>
          </a:r>
          <a:r>
            <a:rPr lang="en-AU" sz="2000" b="1" i="0">
              <a:solidFill>
                <a:schemeClr val="tx2">
                  <a:lumMod val="50000"/>
                </a:schemeClr>
              </a:solidFill>
            </a:rPr>
            <a:t>mannerisms</a:t>
          </a:r>
          <a:r>
            <a:rPr lang="en-AU" sz="2000" b="0" i="0">
              <a:solidFill>
                <a:schemeClr val="tx2">
                  <a:lumMod val="50000"/>
                </a:schemeClr>
              </a:solidFill>
            </a:rPr>
            <a:t> – gesture, tone, pace, etc.</a:t>
          </a:r>
          <a:endParaRPr lang="en-AU" sz="2000">
            <a:solidFill>
              <a:schemeClr val="tx2">
                <a:lumMod val="50000"/>
              </a:schemeClr>
            </a:solidFill>
          </a:endParaRPr>
        </a:p>
      </dgm:t>
    </dgm:pt>
    <dgm:pt modelId="{5EF95FC7-8064-6849-8697-8EEF8893EC9C}" type="sibTrans" cxnId="{4A7F562F-CC41-4545-95F0-CAE047D583CB}">
      <dgm:prSet/>
      <dgm:spPr/>
      <dgm:t>
        <a:bodyPr/>
        <a:lstStyle/>
        <a:p>
          <a:endParaRPr lang="en-US"/>
        </a:p>
      </dgm:t>
    </dgm:pt>
    <dgm:pt modelId="{BD6F89C2-110B-F74A-A241-70B4210552A0}" type="parTrans" cxnId="{4A7F562F-CC41-4545-95F0-CAE047D583CB}">
      <dgm:prSet/>
      <dgm:spPr/>
      <dgm:t>
        <a:bodyPr/>
        <a:lstStyle/>
        <a:p>
          <a:endParaRPr lang="en-US"/>
        </a:p>
      </dgm:t>
    </dgm:pt>
    <dgm:pt modelId="{9FCF7C9A-2DD6-4C47-A23A-415766DB806D}">
      <dgm:prSet custT="1"/>
      <dgm:spPr/>
      <dgm:t>
        <a:bodyPr/>
        <a:lstStyle/>
        <a:p>
          <a:pPr>
            <a:lnSpc>
              <a:spcPct val="100000"/>
            </a:lnSpc>
          </a:pPr>
          <a:r>
            <a:rPr lang="en-AU" sz="2000" b="1" i="0">
              <a:solidFill>
                <a:schemeClr val="tx2">
                  <a:lumMod val="50000"/>
                </a:schemeClr>
              </a:solidFill>
            </a:rPr>
            <a:t>Personal</a:t>
          </a:r>
          <a:r>
            <a:rPr lang="en-AU" sz="2000" b="0" i="0">
              <a:solidFill>
                <a:schemeClr val="tx2">
                  <a:lumMod val="50000"/>
                </a:schemeClr>
              </a:solidFill>
            </a:rPr>
            <a:t> </a:t>
          </a:r>
          <a:r>
            <a:rPr lang="en-AU" sz="2000" b="1" i="0">
              <a:solidFill>
                <a:schemeClr val="tx2">
                  <a:lumMod val="50000"/>
                </a:schemeClr>
              </a:solidFill>
            </a:rPr>
            <a:t>presentation</a:t>
          </a:r>
          <a:r>
            <a:rPr lang="en-AU" sz="2000" b="0" i="0">
              <a:solidFill>
                <a:schemeClr val="tx2">
                  <a:lumMod val="50000"/>
                </a:schemeClr>
              </a:solidFill>
            </a:rPr>
            <a:t>* </a:t>
          </a:r>
          <a:endParaRPr lang="en-AU" sz="2000">
            <a:solidFill>
              <a:schemeClr val="tx2">
                <a:lumMod val="50000"/>
              </a:schemeClr>
            </a:solidFill>
          </a:endParaRPr>
        </a:p>
      </dgm:t>
    </dgm:pt>
    <dgm:pt modelId="{C27422F3-0E94-2C4B-B417-F6A7B024280C}" type="sibTrans" cxnId="{6CB1E1C9-0305-A54A-AE31-FE39F11F1C19}">
      <dgm:prSet/>
      <dgm:spPr/>
      <dgm:t>
        <a:bodyPr/>
        <a:lstStyle/>
        <a:p>
          <a:endParaRPr lang="en-US"/>
        </a:p>
      </dgm:t>
    </dgm:pt>
    <dgm:pt modelId="{B737F2A8-DF2F-8A48-9839-FE01399D7331}" type="parTrans" cxnId="{6CB1E1C9-0305-A54A-AE31-FE39F11F1C19}">
      <dgm:prSet/>
      <dgm:spPr/>
      <dgm:t>
        <a:bodyPr/>
        <a:lstStyle/>
        <a:p>
          <a:endParaRPr lang="en-US"/>
        </a:p>
      </dgm:t>
    </dgm:pt>
    <dgm:pt modelId="{97B3C32F-7B34-D044-BF77-1D7F9E67B1C3}">
      <dgm:prSet custT="1"/>
      <dgm:spPr/>
      <dgm:t>
        <a:bodyPr/>
        <a:lstStyle/>
        <a:p>
          <a:pPr>
            <a:lnSpc>
              <a:spcPct val="100000"/>
            </a:lnSpc>
          </a:pPr>
          <a:r>
            <a:rPr lang="en-AU" sz="2000" b="1" i="0">
              <a:solidFill>
                <a:schemeClr val="tx2">
                  <a:lumMod val="50000"/>
                </a:schemeClr>
              </a:solidFill>
            </a:rPr>
            <a:t>Teamwork</a:t>
          </a:r>
          <a:r>
            <a:rPr lang="en-AU" sz="2000" b="0" i="0">
              <a:solidFill>
                <a:schemeClr val="tx2">
                  <a:lumMod val="50000"/>
                </a:schemeClr>
              </a:solidFill>
            </a:rPr>
            <a:t> </a:t>
          </a:r>
          <a:endParaRPr lang="en-AU" sz="2000">
            <a:solidFill>
              <a:schemeClr val="tx2">
                <a:lumMod val="50000"/>
              </a:schemeClr>
            </a:solidFill>
          </a:endParaRPr>
        </a:p>
      </dgm:t>
    </dgm:pt>
    <dgm:pt modelId="{DDB1BC83-0826-AB4E-BA28-3BBB34BCD33C}" type="sibTrans" cxnId="{C83847B5-7E4E-F044-BA52-4B5BF50EB9F9}">
      <dgm:prSet/>
      <dgm:spPr/>
      <dgm:t>
        <a:bodyPr/>
        <a:lstStyle/>
        <a:p>
          <a:endParaRPr lang="en-US"/>
        </a:p>
      </dgm:t>
    </dgm:pt>
    <dgm:pt modelId="{599A2AED-896A-AC47-A332-56D4D5090AE7}" type="parTrans" cxnId="{C83847B5-7E4E-F044-BA52-4B5BF50EB9F9}">
      <dgm:prSet/>
      <dgm:spPr/>
      <dgm:t>
        <a:bodyPr/>
        <a:lstStyle/>
        <a:p>
          <a:endParaRPr lang="en-US"/>
        </a:p>
      </dgm:t>
    </dgm:pt>
    <dgm:pt modelId="{3591A64D-7902-B848-AA4E-70BBDBD79FE7}">
      <dgm:prSet custT="1"/>
      <dgm:spPr/>
      <dgm:t>
        <a:bodyPr/>
        <a:lstStyle/>
        <a:p>
          <a:pPr>
            <a:lnSpc>
              <a:spcPct val="100000"/>
            </a:lnSpc>
          </a:pPr>
          <a:r>
            <a:rPr lang="en-AU" sz="2000" b="1" i="0">
              <a:solidFill>
                <a:schemeClr val="tx2">
                  <a:lumMod val="50000"/>
                </a:schemeClr>
              </a:solidFill>
            </a:rPr>
            <a:t>Sportsmanship</a:t>
          </a:r>
          <a:r>
            <a:rPr lang="en-AU" sz="2000" b="0" i="0">
              <a:solidFill>
                <a:schemeClr val="tx2">
                  <a:lumMod val="50000"/>
                </a:schemeClr>
              </a:solidFill>
            </a:rPr>
            <a:t> </a:t>
          </a:r>
          <a:endParaRPr lang="en-AU" sz="2000">
            <a:solidFill>
              <a:schemeClr val="tx2">
                <a:lumMod val="50000"/>
              </a:schemeClr>
            </a:solidFill>
          </a:endParaRPr>
        </a:p>
      </dgm:t>
    </dgm:pt>
    <dgm:pt modelId="{76196DA8-B2C3-B748-AFE6-A1690081D32A}" type="sibTrans" cxnId="{EDF11742-D213-844B-BC69-374E5C328DD4}">
      <dgm:prSet/>
      <dgm:spPr/>
      <dgm:t>
        <a:bodyPr/>
        <a:lstStyle/>
        <a:p>
          <a:endParaRPr lang="en-US"/>
        </a:p>
      </dgm:t>
    </dgm:pt>
    <dgm:pt modelId="{2CCD5630-4439-C34F-88CF-F1F5C52330D0}" type="parTrans" cxnId="{EDF11742-D213-844B-BC69-374E5C328DD4}">
      <dgm:prSet/>
      <dgm:spPr/>
      <dgm:t>
        <a:bodyPr/>
        <a:lstStyle/>
        <a:p>
          <a:endParaRPr lang="en-US"/>
        </a:p>
      </dgm:t>
    </dgm:pt>
    <dgm:pt modelId="{401EC57A-20A4-D94A-994E-874FD56F56B7}">
      <dgm:prSet custT="1"/>
      <dgm:spPr/>
      <dgm:t>
        <a:bodyPr/>
        <a:lstStyle/>
        <a:p>
          <a:pPr>
            <a:lnSpc>
              <a:spcPct val="100000"/>
            </a:lnSpc>
          </a:pPr>
          <a:r>
            <a:rPr lang="en-AU" sz="2000" b="1" i="0">
              <a:solidFill>
                <a:schemeClr val="tx2">
                  <a:lumMod val="50000"/>
                </a:schemeClr>
              </a:solidFill>
            </a:rPr>
            <a:t>Conduct</a:t>
          </a:r>
          <a:endParaRPr lang="en-AU" sz="2000" b="1">
            <a:solidFill>
              <a:schemeClr val="tx2">
                <a:lumMod val="50000"/>
              </a:schemeClr>
            </a:solidFill>
          </a:endParaRPr>
        </a:p>
      </dgm:t>
    </dgm:pt>
    <dgm:pt modelId="{0904B0E9-7AC1-9240-B727-EC021E94EC11}" type="sibTrans" cxnId="{D313DF1C-3FB4-D941-999C-A4F3A7A2DF03}">
      <dgm:prSet/>
      <dgm:spPr/>
      <dgm:t>
        <a:bodyPr/>
        <a:lstStyle/>
        <a:p>
          <a:endParaRPr lang="en-US"/>
        </a:p>
      </dgm:t>
    </dgm:pt>
    <dgm:pt modelId="{B98550FE-67D4-A145-B8FE-64F68E612734}" type="parTrans" cxnId="{D313DF1C-3FB4-D941-999C-A4F3A7A2DF03}">
      <dgm:prSet/>
      <dgm:spPr/>
      <dgm:t>
        <a:bodyPr/>
        <a:lstStyle/>
        <a:p>
          <a:endParaRPr lang="en-US"/>
        </a:p>
      </dgm:t>
    </dgm:pt>
    <dgm:pt modelId="{5EDDEBC7-E6B8-884C-A17E-38D4F2657DCF}">
      <dgm:prSet custT="1"/>
      <dgm:spPr/>
      <dgm:t>
        <a:bodyPr/>
        <a:lstStyle/>
        <a:p>
          <a:pPr>
            <a:lnSpc>
              <a:spcPct val="100000"/>
            </a:lnSpc>
          </a:pPr>
          <a:r>
            <a:rPr lang="en-AU" sz="2000" b="0" i="0">
              <a:solidFill>
                <a:schemeClr val="tx2">
                  <a:lumMod val="50000"/>
                </a:schemeClr>
              </a:solidFill>
            </a:rPr>
            <a:t>Use of appropriately formal </a:t>
          </a:r>
          <a:r>
            <a:rPr lang="en-AU" sz="2000" b="1" i="0">
              <a:solidFill>
                <a:schemeClr val="tx2">
                  <a:lumMod val="50000"/>
                </a:schemeClr>
              </a:solidFill>
            </a:rPr>
            <a:t>language</a:t>
          </a:r>
          <a:r>
            <a:rPr lang="en-AU" sz="2000" b="0" i="0">
              <a:solidFill>
                <a:schemeClr val="tx2">
                  <a:lumMod val="50000"/>
                </a:schemeClr>
              </a:solidFill>
            </a:rPr>
            <a:t> </a:t>
          </a:r>
          <a:endParaRPr lang="en-AU" sz="2000">
            <a:solidFill>
              <a:schemeClr val="tx2">
                <a:lumMod val="50000"/>
              </a:schemeClr>
            </a:solidFill>
          </a:endParaRPr>
        </a:p>
      </dgm:t>
    </dgm:pt>
    <dgm:pt modelId="{F4F82C02-9091-2548-8861-E7353204EA02}" type="sibTrans" cxnId="{DAFD10D1-3153-4140-B12B-A7152B83CD73}">
      <dgm:prSet/>
      <dgm:spPr/>
      <dgm:t>
        <a:bodyPr/>
        <a:lstStyle/>
        <a:p>
          <a:endParaRPr lang="en-US"/>
        </a:p>
      </dgm:t>
    </dgm:pt>
    <dgm:pt modelId="{234752CE-EDCE-534E-B5C7-394EB200FE4F}" type="parTrans" cxnId="{DAFD10D1-3153-4140-B12B-A7152B83CD73}">
      <dgm:prSet/>
      <dgm:spPr/>
      <dgm:t>
        <a:bodyPr/>
        <a:lstStyle/>
        <a:p>
          <a:endParaRPr lang="en-US"/>
        </a:p>
      </dgm:t>
    </dgm:pt>
    <dgm:pt modelId="{B83DE191-FD8D-6248-AC0E-9E70EA17C364}" type="pres">
      <dgm:prSet presAssocID="{391BE69C-AFE7-3A41-BD06-D3EEDECCD7E2}" presName="Name0" presStyleCnt="0">
        <dgm:presLayoutVars>
          <dgm:dir/>
          <dgm:animLvl val="lvl"/>
          <dgm:resizeHandles val="exact"/>
        </dgm:presLayoutVars>
      </dgm:prSet>
      <dgm:spPr/>
    </dgm:pt>
    <dgm:pt modelId="{D82084C4-9134-8546-A01B-E4D7CF198B2C}" type="pres">
      <dgm:prSet presAssocID="{AB7F4BB7-5041-4B4A-A879-E5111AE9497D}" presName="composite" presStyleCnt="0"/>
      <dgm:spPr/>
    </dgm:pt>
    <dgm:pt modelId="{52ED6909-6366-AB4E-AE74-6A51A1F45C71}" type="pres">
      <dgm:prSet presAssocID="{AB7F4BB7-5041-4B4A-A879-E5111AE9497D}" presName="parTx" presStyleLbl="alignNode1" presStyleIdx="0" presStyleCnt="3">
        <dgm:presLayoutVars>
          <dgm:chMax val="0"/>
          <dgm:chPref val="0"/>
          <dgm:bulletEnabled val="1"/>
        </dgm:presLayoutVars>
      </dgm:prSet>
      <dgm:spPr/>
    </dgm:pt>
    <dgm:pt modelId="{6B2C120A-B09D-B846-9023-DF911557DAE4}" type="pres">
      <dgm:prSet presAssocID="{AB7F4BB7-5041-4B4A-A879-E5111AE9497D}" presName="desTx" presStyleLbl="alignAccFollowNode1" presStyleIdx="0" presStyleCnt="3" custScaleY="104579" custLinFactNeighborX="-103" custLinFactNeighborY="17984">
        <dgm:presLayoutVars>
          <dgm:bulletEnabled val="1"/>
        </dgm:presLayoutVars>
      </dgm:prSet>
      <dgm:spPr/>
    </dgm:pt>
    <dgm:pt modelId="{BA3E5B2A-DECB-7E48-8875-A2CA310246F0}" type="pres">
      <dgm:prSet presAssocID="{D1A38BC8-52EA-5B41-ABF7-7D3AF1BFC320}" presName="space" presStyleCnt="0"/>
      <dgm:spPr/>
    </dgm:pt>
    <dgm:pt modelId="{92346BCE-CE27-1D48-AD91-7CCBEB7FAFC1}" type="pres">
      <dgm:prSet presAssocID="{04E9732F-5F0B-8741-A206-299EA9540ED2}" presName="composite" presStyleCnt="0"/>
      <dgm:spPr/>
    </dgm:pt>
    <dgm:pt modelId="{F42CA763-12CC-1F40-A646-B19B663046A7}" type="pres">
      <dgm:prSet presAssocID="{04E9732F-5F0B-8741-A206-299EA9540ED2}" presName="parTx" presStyleLbl="alignNode1" presStyleIdx="1" presStyleCnt="3">
        <dgm:presLayoutVars>
          <dgm:chMax val="0"/>
          <dgm:chPref val="0"/>
          <dgm:bulletEnabled val="1"/>
        </dgm:presLayoutVars>
      </dgm:prSet>
      <dgm:spPr/>
    </dgm:pt>
    <dgm:pt modelId="{F8C5DB9C-CB29-084B-A33E-366D6EE4742F}" type="pres">
      <dgm:prSet presAssocID="{04E9732F-5F0B-8741-A206-299EA9540ED2}" presName="desTx" presStyleLbl="alignAccFollowNode1" presStyleIdx="1" presStyleCnt="3" custScaleY="104579" custLinFactNeighborX="-103" custLinFactNeighborY="17984">
        <dgm:presLayoutVars>
          <dgm:bulletEnabled val="1"/>
        </dgm:presLayoutVars>
      </dgm:prSet>
      <dgm:spPr/>
    </dgm:pt>
    <dgm:pt modelId="{5D211D6B-CA8E-8E40-9EBC-12DB9FC46E0F}" type="pres">
      <dgm:prSet presAssocID="{0F7D9DD7-35A0-A14F-81AE-F9B963AA63A4}" presName="space" presStyleCnt="0"/>
      <dgm:spPr/>
    </dgm:pt>
    <dgm:pt modelId="{DBED49F9-9CBD-1449-93AF-E4E67BAE1F44}" type="pres">
      <dgm:prSet presAssocID="{02EF3F7E-D837-304F-BE07-D087EB77E150}" presName="composite" presStyleCnt="0"/>
      <dgm:spPr/>
    </dgm:pt>
    <dgm:pt modelId="{C018BE6E-8084-FD4A-B9D4-694A370A3032}" type="pres">
      <dgm:prSet presAssocID="{02EF3F7E-D837-304F-BE07-D087EB77E150}" presName="parTx" presStyleLbl="alignNode1" presStyleIdx="2" presStyleCnt="3">
        <dgm:presLayoutVars>
          <dgm:chMax val="0"/>
          <dgm:chPref val="0"/>
          <dgm:bulletEnabled val="1"/>
        </dgm:presLayoutVars>
      </dgm:prSet>
      <dgm:spPr/>
    </dgm:pt>
    <dgm:pt modelId="{EF69416A-A0FD-0149-833D-EF80A6B147B4}" type="pres">
      <dgm:prSet presAssocID="{02EF3F7E-D837-304F-BE07-D087EB77E150}" presName="desTx" presStyleLbl="alignAccFollowNode1" presStyleIdx="2" presStyleCnt="3" custScaleY="104579" custLinFactNeighborX="-103" custLinFactNeighborY="17984">
        <dgm:presLayoutVars>
          <dgm:bulletEnabled val="1"/>
        </dgm:presLayoutVars>
      </dgm:prSet>
      <dgm:spPr/>
    </dgm:pt>
  </dgm:ptLst>
  <dgm:cxnLst>
    <dgm:cxn modelId="{A3B23800-1C7B-0845-9BC0-029AC3485B16}" type="presOf" srcId="{406FC491-35EA-0341-9E68-4D1E4070D365}" destId="{6B2C120A-B09D-B846-9023-DF911557DAE4}" srcOrd="0" destOrd="4" presId="urn:microsoft.com/office/officeart/2005/8/layout/hList1"/>
    <dgm:cxn modelId="{D88BE906-8EE2-204F-9433-6A2A0C32AC92}" srcId="{02EF3F7E-D837-304F-BE07-D087EB77E150}" destId="{1D79CF68-F0BC-0740-98A2-237F3EF1CD86}" srcOrd="1" destOrd="0" parTransId="{C1FE3637-A927-7547-9978-31697D16E013}" sibTransId="{2898ADFB-0756-A840-A082-45465CC006DB}"/>
    <dgm:cxn modelId="{8B19AC0A-CDF0-7840-BADD-9D945DDB6059}" type="presOf" srcId="{98F79CD6-9236-0247-8C5D-5F370AA81A4E}" destId="{6B2C120A-B09D-B846-9023-DF911557DAE4}" srcOrd="0" destOrd="2" presId="urn:microsoft.com/office/officeart/2005/8/layout/hList1"/>
    <dgm:cxn modelId="{6A12C20B-8B6C-0444-BE22-DCDE36051F14}" type="presOf" srcId="{1D79CF68-F0BC-0740-98A2-237F3EF1CD86}" destId="{EF69416A-A0FD-0149-833D-EF80A6B147B4}" srcOrd="0" destOrd="1" presId="urn:microsoft.com/office/officeart/2005/8/layout/hList1"/>
    <dgm:cxn modelId="{EA5BC41C-FBE6-C74F-A491-2F8D003E2537}" type="presOf" srcId="{D68DB245-1E15-154B-BE88-2A5F745908B8}" destId="{EF69416A-A0FD-0149-833D-EF80A6B147B4}" srcOrd="0" destOrd="0" presId="urn:microsoft.com/office/officeart/2005/8/layout/hList1"/>
    <dgm:cxn modelId="{D313DF1C-3FB4-D941-999C-A4F3A7A2DF03}" srcId="{04E9732F-5F0B-8741-A206-299EA9540ED2}" destId="{401EC57A-20A4-D94A-994E-874FD56F56B7}" srcOrd="4" destOrd="0" parTransId="{B98550FE-67D4-A145-B8FE-64F68E612734}" sibTransId="{0904B0E9-7AC1-9240-B727-EC021E94EC11}"/>
    <dgm:cxn modelId="{4B94B622-7BCE-0E42-BF83-9184B040F6F7}" srcId="{391BE69C-AFE7-3A41-BD06-D3EEDECCD7E2}" destId="{AB7F4BB7-5041-4B4A-A879-E5111AE9497D}" srcOrd="0" destOrd="0" parTransId="{F6371060-328F-4648-A40C-9D921D18DDBC}" sibTransId="{D1A38BC8-52EA-5B41-ABF7-7D3AF1BFC320}"/>
    <dgm:cxn modelId="{F2264F25-56FD-C84B-ACC2-458CDBDE49B6}" srcId="{02EF3F7E-D837-304F-BE07-D087EB77E150}" destId="{D7007DEB-ACFE-CD41-B091-8377C6219EE3}" srcOrd="5" destOrd="0" parTransId="{34BDEAEE-EAE1-8E4F-8DE4-B0E60DE62223}" sibTransId="{3DD9A55A-9C20-E546-851B-8582C561623F}"/>
    <dgm:cxn modelId="{4A7F562F-CC41-4545-95F0-CAE047D583CB}" srcId="{04E9732F-5F0B-8741-A206-299EA9540ED2}" destId="{9340A2B0-3599-264F-8353-8BF1546CF5D1}" srcOrd="0" destOrd="0" parTransId="{BD6F89C2-110B-F74A-A241-70B4210552A0}" sibTransId="{5EF95FC7-8064-6849-8697-8EEF8893EC9C}"/>
    <dgm:cxn modelId="{72122532-EEB0-7749-B33F-C5B4513324E1}" srcId="{391BE69C-AFE7-3A41-BD06-D3EEDECCD7E2}" destId="{04E9732F-5F0B-8741-A206-299EA9540ED2}" srcOrd="1" destOrd="0" parTransId="{4202E81F-0390-134A-A0E7-E4A83DFC13E4}" sibTransId="{0F7D9DD7-35A0-A14F-81AE-F9B963AA63A4}"/>
    <dgm:cxn modelId="{31314133-E092-B742-8D03-969C784E3AFE}" type="presOf" srcId="{4EB170E2-393F-064A-97A8-E36C4B57650F}" destId="{EF69416A-A0FD-0149-833D-EF80A6B147B4}" srcOrd="0" destOrd="4" presId="urn:microsoft.com/office/officeart/2005/8/layout/hList1"/>
    <dgm:cxn modelId="{92017536-3E06-4443-917E-860C7C994E2C}" srcId="{AB7F4BB7-5041-4B4A-A879-E5111AE9497D}" destId="{703670D5-0EB9-AD49-AE1C-9B718996B96F}" srcOrd="1" destOrd="0" parTransId="{7D02BDC1-C93C-E34E-AB0B-930D82E8917E}" sibTransId="{2B49C31A-A163-1447-9BF0-68847C48A81B}"/>
    <dgm:cxn modelId="{EDF11742-D213-844B-BC69-374E5C328DD4}" srcId="{04E9732F-5F0B-8741-A206-299EA9540ED2}" destId="{3591A64D-7902-B848-AA4E-70BBDBD79FE7}" srcOrd="3" destOrd="0" parTransId="{2CCD5630-4439-C34F-88CF-F1F5C52330D0}" sibTransId="{76196DA8-B2C3-B748-AFE6-A1690081D32A}"/>
    <dgm:cxn modelId="{2A631F43-DE5C-DE47-8389-FB624323DF1B}" type="presOf" srcId="{703670D5-0EB9-AD49-AE1C-9B718996B96F}" destId="{6B2C120A-B09D-B846-9023-DF911557DAE4}" srcOrd="0" destOrd="1" presId="urn:microsoft.com/office/officeart/2005/8/layout/hList1"/>
    <dgm:cxn modelId="{A4E6DF6B-EB14-EC49-8C98-CD818512E95A}" srcId="{AB7F4BB7-5041-4B4A-A879-E5111AE9497D}" destId="{5219E74F-0031-7446-B251-5C9FD1968824}" srcOrd="3" destOrd="0" parTransId="{A1DA666C-56CA-1843-A385-95B6EB08882E}" sibTransId="{850E9B3F-B05A-6F47-AA8A-76E89591A2FC}"/>
    <dgm:cxn modelId="{44479250-2412-CC47-A051-7CB48A10BECB}" srcId="{AB7F4BB7-5041-4B4A-A879-E5111AE9497D}" destId="{406FC491-35EA-0341-9E68-4D1E4070D365}" srcOrd="4" destOrd="0" parTransId="{B2875AD2-3DC9-F048-A67B-29424C1404F7}" sibTransId="{DCB27545-ACCE-DE4F-ADFE-BB0F73C58426}"/>
    <dgm:cxn modelId="{F2E91D74-92AF-B742-B247-8E47278BEB1D}" type="presOf" srcId="{5219E74F-0031-7446-B251-5C9FD1968824}" destId="{6B2C120A-B09D-B846-9023-DF911557DAE4}" srcOrd="0" destOrd="3" presId="urn:microsoft.com/office/officeart/2005/8/layout/hList1"/>
    <dgm:cxn modelId="{9F47BA7B-1ABF-F04B-A173-BD1C6190E42B}" srcId="{02EF3F7E-D837-304F-BE07-D087EB77E150}" destId="{D68DB245-1E15-154B-BE88-2A5F745908B8}" srcOrd="0" destOrd="0" parTransId="{4ED07DD6-52C2-1242-B3A3-115AA27B1ADB}" sibTransId="{A848535D-EDE7-B04F-A0D8-0DD0FAE6C9E1}"/>
    <dgm:cxn modelId="{BEB55C8C-3DE7-8C46-94A1-34D1916CFE5C}" type="presOf" srcId="{02EF3F7E-D837-304F-BE07-D087EB77E150}" destId="{C018BE6E-8084-FD4A-B9D4-694A370A3032}" srcOrd="0" destOrd="0" presId="urn:microsoft.com/office/officeart/2005/8/layout/hList1"/>
    <dgm:cxn modelId="{4364BD91-9C3D-8B44-8B36-89D85ED3B2F4}" srcId="{02EF3F7E-D837-304F-BE07-D087EB77E150}" destId="{79FE21FE-7631-EC43-B9D9-3CF98C975BBF}" srcOrd="3" destOrd="0" parTransId="{CFE69D1C-1B1A-5E4D-8B9D-639F99D339BB}" sibTransId="{01309E37-1A92-8C48-BD73-85482B0FBE0D}"/>
    <dgm:cxn modelId="{BAD3BC92-9149-D64C-BB40-BF1A7DC5D8E9}" type="presOf" srcId="{D7007DEB-ACFE-CD41-B091-8377C6219EE3}" destId="{EF69416A-A0FD-0149-833D-EF80A6B147B4}" srcOrd="0" destOrd="5" presId="urn:microsoft.com/office/officeart/2005/8/layout/hList1"/>
    <dgm:cxn modelId="{B9FABD97-0218-2B43-94E2-BA9F8FDBB748}" srcId="{02EF3F7E-D837-304F-BE07-D087EB77E150}" destId="{4EB170E2-393F-064A-97A8-E36C4B57650F}" srcOrd="4" destOrd="0" parTransId="{D17D1584-0181-524B-A533-0CD3EC69AF5B}" sibTransId="{A4BA2D6E-A095-F740-BC31-F9136EAABDD1}"/>
    <dgm:cxn modelId="{FF75DA9C-7F00-5049-8BF6-AED0AE6C8EBF}" srcId="{391BE69C-AFE7-3A41-BD06-D3EEDECCD7E2}" destId="{02EF3F7E-D837-304F-BE07-D087EB77E150}" srcOrd="2" destOrd="0" parTransId="{E28268ED-AC21-3144-A5B9-7A3E3DF9D263}" sibTransId="{5EE66C82-14AD-B447-8F2E-7D0364D7952D}"/>
    <dgm:cxn modelId="{2453B7A2-BFD9-B444-B3D7-569CA10F1724}" type="presOf" srcId="{28B5EE73-C895-4641-9BC6-53CEEF60D053}" destId="{EF69416A-A0FD-0149-833D-EF80A6B147B4}" srcOrd="0" destOrd="2" presId="urn:microsoft.com/office/officeart/2005/8/layout/hList1"/>
    <dgm:cxn modelId="{3D6B8AA9-7BDC-0D44-B4CC-5DACD2FFD863}" type="presOf" srcId="{3B576224-8A37-EC4E-AE48-9C88B85E3E92}" destId="{6B2C120A-B09D-B846-9023-DF911557DAE4}" srcOrd="0" destOrd="0" presId="urn:microsoft.com/office/officeart/2005/8/layout/hList1"/>
    <dgm:cxn modelId="{66E2B3AD-F324-EE4A-82AA-C8CC4ADF42AF}" srcId="{AB7F4BB7-5041-4B4A-A879-E5111AE9497D}" destId="{98F79CD6-9236-0247-8C5D-5F370AA81A4E}" srcOrd="2" destOrd="0" parTransId="{9E82D832-168C-744F-8BB9-450711C07208}" sibTransId="{6B63D775-7D5C-B04C-8828-ABEB156B1555}"/>
    <dgm:cxn modelId="{66C4E6AE-175B-AE49-B182-69715D191CA6}" type="presOf" srcId="{B9417DFB-B22B-074C-8272-610DFFED622E}" destId="{6B2C120A-B09D-B846-9023-DF911557DAE4}" srcOrd="0" destOrd="5" presId="urn:microsoft.com/office/officeart/2005/8/layout/hList1"/>
    <dgm:cxn modelId="{036758B1-636A-2547-8961-9E639520C3E6}" srcId="{AB7F4BB7-5041-4B4A-A879-E5111AE9497D}" destId="{3B576224-8A37-EC4E-AE48-9C88B85E3E92}" srcOrd="0" destOrd="0" parTransId="{86E7F1D3-3F37-2147-94BD-729958E4B934}" sibTransId="{4664798F-2488-EB44-96B8-0B2FA1AA1CDE}"/>
    <dgm:cxn modelId="{7D98EBB1-D2C6-5748-95A1-768D85D1D263}" type="presOf" srcId="{5EDDEBC7-E6B8-884C-A17E-38D4F2657DCF}" destId="{F8C5DB9C-CB29-084B-A33E-366D6EE4742F}" srcOrd="0" destOrd="5" presId="urn:microsoft.com/office/officeart/2005/8/layout/hList1"/>
    <dgm:cxn modelId="{BBF41DB4-F3E8-704C-9826-A9D00838F30E}" type="presOf" srcId="{04E9732F-5F0B-8741-A206-299EA9540ED2}" destId="{F42CA763-12CC-1F40-A646-B19B663046A7}" srcOrd="0" destOrd="0" presId="urn:microsoft.com/office/officeart/2005/8/layout/hList1"/>
    <dgm:cxn modelId="{C83847B5-7E4E-F044-BA52-4B5BF50EB9F9}" srcId="{04E9732F-5F0B-8741-A206-299EA9540ED2}" destId="{97B3C32F-7B34-D044-BF77-1D7F9E67B1C3}" srcOrd="2" destOrd="0" parTransId="{599A2AED-896A-AC47-A332-56D4D5090AE7}" sibTransId="{DDB1BC83-0826-AB4E-BA28-3BBB34BCD33C}"/>
    <dgm:cxn modelId="{C30005B8-9714-6548-A161-590A35F5A108}" type="presOf" srcId="{9340A2B0-3599-264F-8353-8BF1546CF5D1}" destId="{F8C5DB9C-CB29-084B-A33E-366D6EE4742F}" srcOrd="0" destOrd="0" presId="urn:microsoft.com/office/officeart/2005/8/layout/hList1"/>
    <dgm:cxn modelId="{AE825BB9-87C0-C94A-A93F-60A28E2DA5E1}" type="presOf" srcId="{9FCF7C9A-2DD6-4C47-A23A-415766DB806D}" destId="{F8C5DB9C-CB29-084B-A33E-366D6EE4742F}" srcOrd="0" destOrd="1" presId="urn:microsoft.com/office/officeart/2005/8/layout/hList1"/>
    <dgm:cxn modelId="{9DCE8AC9-73B3-1D4E-86FB-70297E1397CD}" srcId="{AB7F4BB7-5041-4B4A-A879-E5111AE9497D}" destId="{B9417DFB-B22B-074C-8272-610DFFED622E}" srcOrd="5" destOrd="0" parTransId="{53E3ECC9-EBA9-9441-B30E-54614F55E6C4}" sibTransId="{57D99365-7066-3A46-9EFF-4C79EAD3E9FF}"/>
    <dgm:cxn modelId="{6CB1E1C9-0305-A54A-AE31-FE39F11F1C19}" srcId="{04E9732F-5F0B-8741-A206-299EA9540ED2}" destId="{9FCF7C9A-2DD6-4C47-A23A-415766DB806D}" srcOrd="1" destOrd="0" parTransId="{B737F2A8-DF2F-8A48-9839-FE01399D7331}" sibTransId="{C27422F3-0E94-2C4B-B417-F6A7B024280C}"/>
    <dgm:cxn modelId="{DA3BF8CB-F23A-F842-9824-86A6E57B2FF8}" type="presOf" srcId="{79FE21FE-7631-EC43-B9D9-3CF98C975BBF}" destId="{EF69416A-A0FD-0149-833D-EF80A6B147B4}" srcOrd="0" destOrd="3" presId="urn:microsoft.com/office/officeart/2005/8/layout/hList1"/>
    <dgm:cxn modelId="{DAFD10D1-3153-4140-B12B-A7152B83CD73}" srcId="{04E9732F-5F0B-8741-A206-299EA9540ED2}" destId="{5EDDEBC7-E6B8-884C-A17E-38D4F2657DCF}" srcOrd="5" destOrd="0" parTransId="{234752CE-EDCE-534E-B5C7-394EB200FE4F}" sibTransId="{F4F82C02-9091-2548-8861-E7353204EA02}"/>
    <dgm:cxn modelId="{FD1A1CD1-407C-0B49-8429-4DDE16B702F5}" type="presOf" srcId="{AB7F4BB7-5041-4B4A-A879-E5111AE9497D}" destId="{52ED6909-6366-AB4E-AE74-6A51A1F45C71}" srcOrd="0" destOrd="0" presId="urn:microsoft.com/office/officeart/2005/8/layout/hList1"/>
    <dgm:cxn modelId="{9158C0DA-2108-F14A-8665-37ED6AD661AF}" srcId="{02EF3F7E-D837-304F-BE07-D087EB77E150}" destId="{28B5EE73-C895-4641-9BC6-53CEEF60D053}" srcOrd="2" destOrd="0" parTransId="{82894B0A-DEB9-A34F-8143-49EDA495623F}" sibTransId="{6826F5D2-B3BF-EB42-B04C-860E933DEC5D}"/>
    <dgm:cxn modelId="{9E67EAE1-9DD1-4B44-B150-D09191BF238F}" type="presOf" srcId="{401EC57A-20A4-D94A-994E-874FD56F56B7}" destId="{F8C5DB9C-CB29-084B-A33E-366D6EE4742F}" srcOrd="0" destOrd="4" presId="urn:microsoft.com/office/officeart/2005/8/layout/hList1"/>
    <dgm:cxn modelId="{E375C7E4-700D-0A4A-9914-A472A4DF791E}" type="presOf" srcId="{97B3C32F-7B34-D044-BF77-1D7F9E67B1C3}" destId="{F8C5DB9C-CB29-084B-A33E-366D6EE4742F}" srcOrd="0" destOrd="2" presId="urn:microsoft.com/office/officeart/2005/8/layout/hList1"/>
    <dgm:cxn modelId="{F9D19FF0-D7C8-B548-B4D6-5E378D2E7357}" type="presOf" srcId="{3591A64D-7902-B848-AA4E-70BBDBD79FE7}" destId="{F8C5DB9C-CB29-084B-A33E-366D6EE4742F}" srcOrd="0" destOrd="3" presId="urn:microsoft.com/office/officeart/2005/8/layout/hList1"/>
    <dgm:cxn modelId="{CD05ADF5-F977-7E41-973C-19B3BD249FCD}" type="presOf" srcId="{391BE69C-AFE7-3A41-BD06-D3EEDECCD7E2}" destId="{B83DE191-FD8D-6248-AC0E-9E70EA17C364}" srcOrd="0" destOrd="0" presId="urn:microsoft.com/office/officeart/2005/8/layout/hList1"/>
    <dgm:cxn modelId="{5C520059-74D2-6F40-8E72-7006F3F6E361}" type="presParOf" srcId="{B83DE191-FD8D-6248-AC0E-9E70EA17C364}" destId="{D82084C4-9134-8546-A01B-E4D7CF198B2C}" srcOrd="0" destOrd="0" presId="urn:microsoft.com/office/officeart/2005/8/layout/hList1"/>
    <dgm:cxn modelId="{CA002BE2-23A2-FE40-BBCD-F25C40336E8E}" type="presParOf" srcId="{D82084C4-9134-8546-A01B-E4D7CF198B2C}" destId="{52ED6909-6366-AB4E-AE74-6A51A1F45C71}" srcOrd="0" destOrd="0" presId="urn:microsoft.com/office/officeart/2005/8/layout/hList1"/>
    <dgm:cxn modelId="{5F409E24-6BE2-B742-9DF5-C375BBB2E5B7}" type="presParOf" srcId="{D82084C4-9134-8546-A01B-E4D7CF198B2C}" destId="{6B2C120A-B09D-B846-9023-DF911557DAE4}" srcOrd="1" destOrd="0" presId="urn:microsoft.com/office/officeart/2005/8/layout/hList1"/>
    <dgm:cxn modelId="{7D01012D-D96C-BC45-9F4D-F4AD1813B0A5}" type="presParOf" srcId="{B83DE191-FD8D-6248-AC0E-9E70EA17C364}" destId="{BA3E5B2A-DECB-7E48-8875-A2CA310246F0}" srcOrd="1" destOrd="0" presId="urn:microsoft.com/office/officeart/2005/8/layout/hList1"/>
    <dgm:cxn modelId="{B845905B-C46D-4B40-BEE9-5BF8D2673B5B}" type="presParOf" srcId="{B83DE191-FD8D-6248-AC0E-9E70EA17C364}" destId="{92346BCE-CE27-1D48-AD91-7CCBEB7FAFC1}" srcOrd="2" destOrd="0" presId="urn:microsoft.com/office/officeart/2005/8/layout/hList1"/>
    <dgm:cxn modelId="{1F9B2F53-F8A3-FC4D-8501-68EB3B9CFF42}" type="presParOf" srcId="{92346BCE-CE27-1D48-AD91-7CCBEB7FAFC1}" destId="{F42CA763-12CC-1F40-A646-B19B663046A7}" srcOrd="0" destOrd="0" presId="urn:microsoft.com/office/officeart/2005/8/layout/hList1"/>
    <dgm:cxn modelId="{5FC3C018-5091-5B4A-AF75-900D03F4EBA6}" type="presParOf" srcId="{92346BCE-CE27-1D48-AD91-7CCBEB7FAFC1}" destId="{F8C5DB9C-CB29-084B-A33E-366D6EE4742F}" srcOrd="1" destOrd="0" presId="urn:microsoft.com/office/officeart/2005/8/layout/hList1"/>
    <dgm:cxn modelId="{90BCCD53-CAAF-BA41-8EC6-07CA71784DEC}" type="presParOf" srcId="{B83DE191-FD8D-6248-AC0E-9E70EA17C364}" destId="{5D211D6B-CA8E-8E40-9EBC-12DB9FC46E0F}" srcOrd="3" destOrd="0" presId="urn:microsoft.com/office/officeart/2005/8/layout/hList1"/>
    <dgm:cxn modelId="{DF091454-A3C3-3142-B413-1690558C0D2C}" type="presParOf" srcId="{B83DE191-FD8D-6248-AC0E-9E70EA17C364}" destId="{DBED49F9-9CBD-1449-93AF-E4E67BAE1F44}" srcOrd="4" destOrd="0" presId="urn:microsoft.com/office/officeart/2005/8/layout/hList1"/>
    <dgm:cxn modelId="{FC2608A5-CE23-B240-9787-3871A32BEF53}" type="presParOf" srcId="{DBED49F9-9CBD-1449-93AF-E4E67BAE1F44}" destId="{C018BE6E-8084-FD4A-B9D4-694A370A3032}" srcOrd="0" destOrd="0" presId="urn:microsoft.com/office/officeart/2005/8/layout/hList1"/>
    <dgm:cxn modelId="{21D445D0-C6AF-2940-BC99-EBC7A3E272D3}" type="presParOf" srcId="{DBED49F9-9CBD-1449-93AF-E4E67BAE1F44}" destId="{EF69416A-A0FD-0149-833D-EF80A6B147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E7F0EAEA-61A1-5943-B654-A0D79B69AE9D}">
      <dgm:prSet/>
      <dgm:spPr/>
      <dgm:t>
        <a:bodyPr/>
        <a:lstStyle/>
        <a:p>
          <a:r>
            <a:rPr lang="en-AU"/>
            <a:t>To provide an accurate dictionary definition of every single word in the topic.</a:t>
          </a:r>
        </a:p>
      </dgm:t>
    </dgm:pt>
    <dgm:pt modelId="{A938028D-202D-454D-B2D2-5C27A5BCB3D2}" type="parTrans" cxnId="{C3B4C9C6-D82D-D843-877C-376FF4DE8411}">
      <dgm:prSet/>
      <dgm:spPr/>
      <dgm:t>
        <a:bodyPr/>
        <a:lstStyle/>
        <a:p>
          <a:endParaRPr lang="en-US"/>
        </a:p>
      </dgm:t>
    </dgm:pt>
    <dgm:pt modelId="{001BF08B-F148-FF4F-BF6E-7589624BC6CB}" type="sibTrans" cxnId="{C3B4C9C6-D82D-D843-877C-376FF4DE8411}">
      <dgm:prSet/>
      <dgm:spPr/>
      <dgm:t>
        <a:bodyPr/>
        <a:lstStyle/>
        <a:p>
          <a:endParaRPr lang="en-US"/>
        </a:p>
      </dgm:t>
    </dgm:pt>
    <dgm:pt modelId="{91F2177C-519D-45DC-ABB4-10FD593D90FC}">
      <dgm:prSet/>
      <dgm:spPr/>
      <dgm:t>
        <a:bodyPr/>
        <a:lstStyle/>
        <a:p>
          <a:r>
            <a:rPr lang="en-AU"/>
            <a:t>To clarify any potentially unclear terms in the topic and set clear and reasonable parameters for the debate.</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8F48560A-0913-7B45-B780-49638C22C851}" type="presOf" srcId="{E7F0EAEA-61A1-5943-B654-A0D79B69AE9D}" destId="{C06ECD6F-06A5-A74B-BCA3-8BA2DDC669D4}" srcOrd="1" destOrd="0" presId="urn:microsoft.com/office/officeart/2005/8/layout/vList4"/>
    <dgm:cxn modelId="{02866E5D-253B-4CE4-88CB-D8050CDF51A7}" type="presOf" srcId="{91F2177C-519D-45DC-ABB4-10FD593D90FC}" destId="{3F233142-503E-457B-9E61-CF03B5A47F1F}" srcOrd="1" destOrd="0" presId="urn:microsoft.com/office/officeart/2005/8/layout/vList4"/>
    <dgm:cxn modelId="{BB372650-CB0E-4D04-9420-4D4CC88A1D8B}" type="presOf" srcId="{91F2177C-519D-45DC-ABB4-10FD593D90FC}" destId="{C5645B77-89EC-4581-B843-59DDE485F68D}" srcOrd="0" destOrd="0" presId="urn:microsoft.com/office/officeart/2005/8/layout/vList4"/>
    <dgm:cxn modelId="{B7C0BA54-E675-6E46-8CAE-F01FAD79B977}" type="presOf" srcId="{E7F0EAEA-61A1-5943-B654-A0D79B69AE9D}" destId="{BC3D4484-6800-434F-8E5D-0D1498352AC4}" srcOrd="0"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C3B4C9C6-D82D-D843-877C-376FF4DE8411}" srcId="{0D2B6816-FD9B-7940-AC4F-4A064E7E0941}" destId="{E7F0EAEA-61A1-5943-B654-A0D79B69AE9D}" srcOrd="0" destOrd="0" parTransId="{A938028D-202D-454D-B2D2-5C27A5BCB3D2}" sibTransId="{001BF08B-F148-FF4F-BF6E-7589624BC6CB}"/>
    <dgm:cxn modelId="{6284DF74-7B77-6F4A-9F7D-F722DBC81B53}" type="presParOf" srcId="{4C439AFA-A7B4-9B4F-B926-7CCF54AA380C}" destId="{A095DEF0-29C7-2D40-9F61-07011480FD16}" srcOrd="0" destOrd="0" presId="urn:microsoft.com/office/officeart/2005/8/layout/vList4"/>
    <dgm:cxn modelId="{F84EBA66-2803-3645-A388-73706CBC8B8E}" type="presParOf" srcId="{A095DEF0-29C7-2D40-9F61-07011480FD16}" destId="{BC3D4484-6800-434F-8E5D-0D1498352AC4}" srcOrd="0" destOrd="0" presId="urn:microsoft.com/office/officeart/2005/8/layout/vList4"/>
    <dgm:cxn modelId="{564B8CCB-8B15-8B4C-A471-223009043718}" type="presParOf" srcId="{A095DEF0-29C7-2D40-9F61-07011480FD16}" destId="{92CC5589-223D-9640-84B2-0492D0A8459E}" srcOrd="1" destOrd="0" presId="urn:microsoft.com/office/officeart/2005/8/layout/vList4"/>
    <dgm:cxn modelId="{AE2A6829-504E-E745-922E-6C5409A19307}" type="presParOf" srcId="{A095DEF0-29C7-2D40-9F61-07011480FD16}" destId="{C06ECD6F-06A5-A74B-BCA3-8BA2DDC669D4}" srcOrd="2" destOrd="0" presId="urn:microsoft.com/office/officeart/2005/8/layout/vList4"/>
    <dgm:cxn modelId="{199096AB-0CD5-41B1-9991-20B73ABD04C4}" type="presParOf" srcId="{4C439AFA-A7B4-9B4F-B926-7CCF54AA380C}" destId="{06590583-2BCA-4244-8A30-14CE7DBE0A55}" srcOrd="1" destOrd="0" presId="urn:microsoft.com/office/officeart/2005/8/layout/vList4"/>
    <dgm:cxn modelId="{193FF091-47FE-42A5-A8DC-B35193119ECC}" type="presParOf" srcId="{4C439AFA-A7B4-9B4F-B926-7CCF54AA380C}" destId="{6D466504-A329-4EFE-905E-3D55955AE872}" srcOrd="2" destOrd="0" presId="urn:microsoft.com/office/officeart/2005/8/layout/vList4"/>
    <dgm:cxn modelId="{C10DFF5E-9855-43C2-A85B-4871C7DEB089}" type="presParOf" srcId="{6D466504-A329-4EFE-905E-3D55955AE872}" destId="{C5645B77-89EC-4581-B843-59DDE485F68D}" srcOrd="0" destOrd="0" presId="urn:microsoft.com/office/officeart/2005/8/layout/vList4"/>
    <dgm:cxn modelId="{22E46184-9850-4036-8AC4-DAA915D876EF}" type="presParOf" srcId="{6D466504-A329-4EFE-905E-3D55955AE872}" destId="{33D2BE3F-528E-455E-9786-73232313B2AF}" srcOrd="1" destOrd="0" presId="urn:microsoft.com/office/officeart/2005/8/layout/vList4"/>
    <dgm:cxn modelId="{3FF2DC72-3DA7-4884-83A1-E389EB26B28A}"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12BD9-56AF-437E-AC06-10C8CA5B9491}">
      <dsp:nvSpPr>
        <dsp:cNvPr id="0" name=""/>
        <dsp:cNvSpPr/>
      </dsp:nvSpPr>
      <dsp:spPr>
        <a:xfrm>
          <a:off x="3437"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What will happen on debate night</a:t>
          </a:r>
        </a:p>
      </dsp:txBody>
      <dsp:txXfrm>
        <a:off x="3437" y="403162"/>
        <a:ext cx="1861393" cy="1116836"/>
      </dsp:txXfrm>
    </dsp:sp>
    <dsp:sp modelId="{0B563E93-B84A-418A-AA0C-55D82911E417}">
      <dsp:nvSpPr>
        <dsp:cNvPr id="0" name=""/>
        <dsp:cNvSpPr/>
      </dsp:nvSpPr>
      <dsp:spPr>
        <a:xfrm>
          <a:off x="2050970"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How debates are scored</a:t>
          </a:r>
        </a:p>
      </dsp:txBody>
      <dsp:txXfrm>
        <a:off x="2050970" y="403162"/>
        <a:ext cx="1861393" cy="1116836"/>
      </dsp:txXfrm>
    </dsp:sp>
    <dsp:sp modelId="{D6D75087-750B-41E9-8513-59ED591314E1}">
      <dsp:nvSpPr>
        <dsp:cNvPr id="0" name=""/>
        <dsp:cNvSpPr/>
      </dsp:nvSpPr>
      <dsp:spPr>
        <a:xfrm>
          <a:off x="4098503"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Types of Topics</a:t>
          </a:r>
        </a:p>
      </dsp:txBody>
      <dsp:txXfrm>
        <a:off x="4098503" y="403162"/>
        <a:ext cx="1861393" cy="1116836"/>
      </dsp:txXfrm>
    </dsp:sp>
    <dsp:sp modelId="{99AA29BB-2926-414E-A1D0-BA069905ABCA}">
      <dsp:nvSpPr>
        <dsp:cNvPr id="0" name=""/>
        <dsp:cNvSpPr/>
      </dsp:nvSpPr>
      <dsp:spPr>
        <a:xfrm>
          <a:off x="6146036"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Matter, Manner and Method</a:t>
          </a:r>
        </a:p>
      </dsp:txBody>
      <dsp:txXfrm>
        <a:off x="6146036" y="403162"/>
        <a:ext cx="1861393" cy="1116836"/>
      </dsp:txXfrm>
    </dsp:sp>
    <dsp:sp modelId="{F95E236C-4DC4-4D3B-AABC-B8259B6A0555}">
      <dsp:nvSpPr>
        <dsp:cNvPr id="0" name=""/>
        <dsp:cNvSpPr/>
      </dsp:nvSpPr>
      <dsp:spPr>
        <a:xfrm>
          <a:off x="8193568"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Rebuttal</a:t>
          </a:r>
        </a:p>
      </dsp:txBody>
      <dsp:txXfrm>
        <a:off x="8193568" y="403162"/>
        <a:ext cx="1861393" cy="1116836"/>
      </dsp:txXfrm>
    </dsp:sp>
    <dsp:sp modelId="{0A9CAF5D-0F3B-4FB2-9448-905757D2F09F}">
      <dsp:nvSpPr>
        <dsp:cNvPr id="0" name=""/>
        <dsp:cNvSpPr/>
      </dsp:nvSpPr>
      <dsp:spPr>
        <a:xfrm>
          <a:off x="3437"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Speaking Positions</a:t>
          </a:r>
        </a:p>
      </dsp:txBody>
      <dsp:txXfrm>
        <a:off x="3437" y="1706138"/>
        <a:ext cx="1861393" cy="1116836"/>
      </dsp:txXfrm>
    </dsp:sp>
    <dsp:sp modelId="{96EBAEC0-69B5-4367-A131-B2DEDB6B5368}">
      <dsp:nvSpPr>
        <dsp:cNvPr id="0" name=""/>
        <dsp:cNvSpPr/>
      </dsp:nvSpPr>
      <dsp:spPr>
        <a:xfrm>
          <a:off x="2050970"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Adjudication</a:t>
          </a:r>
        </a:p>
      </dsp:txBody>
      <dsp:txXfrm>
        <a:off x="2050970" y="1706138"/>
        <a:ext cx="1861393" cy="1116836"/>
      </dsp:txXfrm>
    </dsp:sp>
    <dsp:sp modelId="{F76D4115-6A8E-4940-8807-4716C926C965}">
      <dsp:nvSpPr>
        <dsp:cNvPr id="0" name=""/>
        <dsp:cNvSpPr/>
      </dsp:nvSpPr>
      <dsp:spPr>
        <a:xfrm>
          <a:off x="4098503"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What is a short-prep debate? </a:t>
          </a:r>
        </a:p>
      </dsp:txBody>
      <dsp:txXfrm>
        <a:off x="4098503" y="1706138"/>
        <a:ext cx="1861393" cy="1116836"/>
      </dsp:txXfrm>
    </dsp:sp>
    <dsp:sp modelId="{E1D1552C-E883-4565-841C-5B7990906BA6}">
      <dsp:nvSpPr>
        <dsp:cNvPr id="0" name=""/>
        <dsp:cNvSpPr/>
      </dsp:nvSpPr>
      <dsp:spPr>
        <a:xfrm>
          <a:off x="6146036"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Questions</a:t>
          </a:r>
        </a:p>
      </dsp:txBody>
      <dsp:txXfrm>
        <a:off x="6146036" y="1706138"/>
        <a:ext cx="1861393" cy="1116836"/>
      </dsp:txXfrm>
    </dsp:sp>
    <dsp:sp modelId="{5DB7885C-7AE9-4E04-AFC1-D1E4511C4845}">
      <dsp:nvSpPr>
        <dsp:cNvPr id="0" name=""/>
        <dsp:cNvSpPr/>
      </dsp:nvSpPr>
      <dsp:spPr>
        <a:xfrm>
          <a:off x="8193568"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Demonstration Debate + Adjudication Assessment</a:t>
          </a:r>
        </a:p>
      </dsp:txBody>
      <dsp:txXfrm>
        <a:off x="8193568" y="1706138"/>
        <a:ext cx="1861393" cy="11168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75124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kern="1200">
              <a:solidFill>
                <a:schemeClr val="tx1">
                  <a:lumMod val="65000"/>
                  <a:lumOff val="35000"/>
                </a:schemeClr>
              </a:solidFill>
              <a:latin typeface="Raleway"/>
            </a:rPr>
            <a:t>We define 'summer' as 'the season between spring and autumn comprising in the southern hemisphere as the months of December, January and February', 'is' as 'to be', 'better' as 'more desirable, satisfactory or effective' , 'than' as 'introducing the second element in a comparison', and 'winter' as 'the season between autumn and spring comprising in the second hemisphere as the months of June, July and August'.</a:t>
          </a:r>
        </a:p>
      </dsp:txBody>
      <dsp:txXfrm>
        <a:off x="2011677" y="0"/>
        <a:ext cx="7171087" cy="1751248"/>
      </dsp:txXfrm>
    </dsp:sp>
    <dsp:sp modelId="{92CC5589-223D-9640-84B2-0492D0A8459E}">
      <dsp:nvSpPr>
        <dsp:cNvPr id="0" name=""/>
        <dsp:cNvSpPr/>
      </dsp:nvSpPr>
      <dsp:spPr>
        <a:xfrm>
          <a:off x="539359" y="175124"/>
          <a:ext cx="1108084" cy="140099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926373"/>
          <a:ext cx="9182765" cy="175124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kern="1200">
              <a:latin typeface="Raleway"/>
            </a:rPr>
            <a:t>We define ‘summer’ simply as the warmest months of the year and, likewise, ‘winter’ as the coldest months of the year. We don’t believe the precise start and end dates of these seasons are relevant in the spirit of this topic. We also think that the most essential term in tonight’s debate is ‘better than’. What does it mean for one season to be ‘better than’ another? We think it means that, when all pros AND cons are weighed up, one season will have more positive aspects overall.</a:t>
          </a:r>
        </a:p>
      </dsp:txBody>
      <dsp:txXfrm>
        <a:off x="2011677" y="1926373"/>
        <a:ext cx="7171087" cy="1751248"/>
      </dsp:txXfrm>
    </dsp:sp>
    <dsp:sp modelId="{33D2BE3F-528E-455E-9786-73232313B2AF}">
      <dsp:nvSpPr>
        <dsp:cNvPr id="0" name=""/>
        <dsp:cNvSpPr/>
      </dsp:nvSpPr>
      <dsp:spPr>
        <a:xfrm>
          <a:off x="539359" y="2101498"/>
          <a:ext cx="1108084" cy="140099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D6909-6366-AB4E-AE74-6A51A1F45C71}">
      <dsp:nvSpPr>
        <dsp:cNvPr id="0" name=""/>
        <dsp:cNvSpPr/>
      </dsp:nvSpPr>
      <dsp:spPr>
        <a:xfrm>
          <a:off x="3550" y="3376"/>
          <a:ext cx="3461493" cy="1008000"/>
        </a:xfrm>
        <a:prstGeom prst="rect">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Matter</a:t>
          </a:r>
          <a:endParaRPr lang="en-AU" sz="3500" kern="1200"/>
        </a:p>
      </dsp:txBody>
      <dsp:txXfrm>
        <a:off x="3550" y="3376"/>
        <a:ext cx="3461493" cy="1008000"/>
      </dsp:txXfrm>
    </dsp:sp>
    <dsp:sp modelId="{6B2C120A-B09D-B846-9023-DF911557DAE4}">
      <dsp:nvSpPr>
        <dsp:cNvPr id="0" name=""/>
        <dsp:cNvSpPr/>
      </dsp:nvSpPr>
      <dsp:spPr>
        <a:xfrm>
          <a:off x="0"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Arguments</a:t>
          </a:r>
          <a:r>
            <a:rPr lang="en-AU" sz="2000" b="0" i="0" kern="1200">
              <a:solidFill>
                <a:schemeClr val="tx2">
                  <a:lumMod val="50000"/>
                </a:schemeClr>
              </a:solidFill>
            </a:rPr>
            <a:t> – strength, plausibility, relevance, engagement with opposition</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Rebuttal</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model</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central</a:t>
          </a:r>
          <a:r>
            <a:rPr lang="en-AU" sz="2000" b="0" i="0" kern="1200">
              <a:solidFill>
                <a:schemeClr val="tx2">
                  <a:lumMod val="50000"/>
                </a:schemeClr>
              </a:solidFill>
            </a:rPr>
            <a:t> </a:t>
          </a:r>
          <a:r>
            <a:rPr lang="en-AU" sz="2000" b="1" i="0" kern="1200">
              <a:solidFill>
                <a:schemeClr val="tx2">
                  <a:lumMod val="50000"/>
                </a:schemeClr>
              </a:solidFill>
            </a:rPr>
            <a:t>premise</a:t>
          </a:r>
          <a:r>
            <a:rPr lang="en-AU" sz="2000" b="0" i="0" kern="1200">
              <a:solidFill>
                <a:schemeClr val="tx2">
                  <a:lumMod val="50000"/>
                </a:schemeClr>
              </a:solidFill>
            </a:rPr>
            <a:t>/</a:t>
          </a:r>
          <a:r>
            <a:rPr lang="en-AU" sz="2000" b="1" i="0" kern="1200">
              <a:solidFill>
                <a:schemeClr val="tx2">
                  <a:lumMod val="50000"/>
                </a:schemeClr>
              </a:solidFill>
            </a:rPr>
            <a:t>case</a:t>
          </a:r>
          <a:r>
            <a:rPr lang="en-AU" sz="2000" b="0" i="0" kern="1200">
              <a:solidFill>
                <a:schemeClr val="tx2">
                  <a:lumMod val="50000"/>
                </a:schemeClr>
              </a:solidFill>
            </a:rPr>
            <a:t> </a:t>
          </a:r>
          <a:r>
            <a:rPr lang="en-AU" sz="2000" b="1" i="0" kern="1200">
              <a:solidFill>
                <a:schemeClr val="tx2">
                  <a:lumMod val="50000"/>
                </a:schemeClr>
              </a:solidFill>
            </a:rPr>
            <a:t>line</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a:t>
          </a:r>
          <a:r>
            <a:rPr lang="en-AU" sz="2000" b="1" i="0" kern="1200">
              <a:solidFill>
                <a:schemeClr val="tx2">
                  <a:lumMod val="50000"/>
                </a:schemeClr>
              </a:solidFill>
            </a:rPr>
            <a:t>content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under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0" y="927324"/>
        <a:ext cx="3461493" cy="3993519"/>
      </dsp:txXfrm>
    </dsp:sp>
    <dsp:sp modelId="{F42CA763-12CC-1F40-A646-B19B663046A7}">
      <dsp:nvSpPr>
        <dsp:cNvPr id="0" name=""/>
        <dsp:cNvSpPr/>
      </dsp:nvSpPr>
      <dsp:spPr>
        <a:xfrm>
          <a:off x="3949653" y="3376"/>
          <a:ext cx="3461493" cy="1008000"/>
        </a:xfrm>
        <a:prstGeom prst="rect">
          <a:avLst/>
        </a:prstGeom>
        <a:solidFill>
          <a:schemeClr val="accent2">
            <a:shade val="80000"/>
            <a:hueOff val="-220634"/>
            <a:satOff val="-14843"/>
            <a:lumOff val="15941"/>
            <a:alphaOff val="0"/>
          </a:schemeClr>
        </a:solidFill>
        <a:ln w="15875" cap="flat" cmpd="sng" algn="ctr">
          <a:solidFill>
            <a:schemeClr val="accent2">
              <a:shade val="80000"/>
              <a:hueOff val="-220634"/>
              <a:satOff val="-14843"/>
              <a:lumOff val="15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Manner </a:t>
          </a:r>
          <a:endParaRPr lang="en-AU" sz="3500" kern="1200"/>
        </a:p>
      </dsp:txBody>
      <dsp:txXfrm>
        <a:off x="3949653" y="3376"/>
        <a:ext cx="3461493" cy="1008000"/>
      </dsp:txXfrm>
    </dsp:sp>
    <dsp:sp modelId="{F8C5DB9C-CB29-084B-A33E-366D6EE4742F}">
      <dsp:nvSpPr>
        <dsp:cNvPr id="0" name=""/>
        <dsp:cNvSpPr/>
      </dsp:nvSpPr>
      <dsp:spPr>
        <a:xfrm>
          <a:off x="3946087"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the speaker’s </a:t>
          </a:r>
          <a:r>
            <a:rPr lang="en-AU" sz="2000" b="1" i="0" kern="1200">
              <a:solidFill>
                <a:schemeClr val="tx2">
                  <a:lumMod val="50000"/>
                </a:schemeClr>
              </a:solidFill>
            </a:rPr>
            <a:t>presentation</a:t>
          </a:r>
          <a:r>
            <a:rPr lang="en-AU" sz="2000" b="0" i="0" kern="1200">
              <a:solidFill>
                <a:schemeClr val="tx2">
                  <a:lumMod val="50000"/>
                </a:schemeClr>
              </a:solidFill>
            </a:rPr>
            <a:t> </a:t>
          </a:r>
          <a:r>
            <a:rPr lang="en-AU" sz="2000" b="1" i="0" kern="1200">
              <a:solidFill>
                <a:schemeClr val="tx2">
                  <a:lumMod val="50000"/>
                </a:schemeClr>
              </a:solidFill>
            </a:rPr>
            <a:t>style</a:t>
          </a:r>
          <a:r>
            <a:rPr lang="en-AU" sz="2000" b="0" i="0" kern="1200">
              <a:solidFill>
                <a:schemeClr val="tx2">
                  <a:lumMod val="50000"/>
                </a:schemeClr>
              </a:solidFill>
            </a:rPr>
            <a:t> and </a:t>
          </a:r>
          <a:r>
            <a:rPr lang="en-AU" sz="2000" b="1" i="0" kern="1200">
              <a:solidFill>
                <a:schemeClr val="tx2">
                  <a:lumMod val="50000"/>
                </a:schemeClr>
              </a:solidFill>
            </a:rPr>
            <a:t>mannerisms</a:t>
          </a:r>
          <a:r>
            <a:rPr lang="en-AU" sz="2000" b="0" i="0" kern="1200">
              <a:solidFill>
                <a:schemeClr val="tx2">
                  <a:lumMod val="50000"/>
                </a:schemeClr>
              </a:solidFill>
            </a:rPr>
            <a:t> – gesture, tone, pace, etc.</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Personal</a:t>
          </a:r>
          <a:r>
            <a:rPr lang="en-AU" sz="2000" b="0" i="0" kern="1200">
              <a:solidFill>
                <a:schemeClr val="tx2">
                  <a:lumMod val="50000"/>
                </a:schemeClr>
              </a:solidFill>
            </a:rPr>
            <a:t> </a:t>
          </a:r>
          <a:r>
            <a:rPr lang="en-AU" sz="2000" b="1" i="0" kern="1200">
              <a:solidFill>
                <a:schemeClr val="tx2">
                  <a:lumMod val="50000"/>
                </a:schemeClr>
              </a:solidFill>
            </a:rPr>
            <a:t>presentation</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Teamwork</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Sportsmanship</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Conduct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Use of appropriately formal </a:t>
          </a:r>
          <a:r>
            <a:rPr lang="en-AU" sz="2000" b="1" i="0" kern="1200">
              <a:solidFill>
                <a:schemeClr val="tx2">
                  <a:lumMod val="50000"/>
                </a:schemeClr>
              </a:solidFill>
            </a:rPr>
            <a:t>language</a:t>
          </a:r>
          <a:r>
            <a:rPr lang="en-AU" sz="2000" b="0" i="0" kern="1200">
              <a:solidFill>
                <a:schemeClr val="tx2">
                  <a:lumMod val="50000"/>
                </a:schemeClr>
              </a:solidFill>
            </a:rPr>
            <a:t> </a:t>
          </a:r>
          <a:endParaRPr lang="en-AU" sz="2000" kern="1200">
            <a:solidFill>
              <a:schemeClr val="tx2">
                <a:lumMod val="50000"/>
              </a:schemeClr>
            </a:solidFill>
          </a:endParaRPr>
        </a:p>
      </dsp:txBody>
      <dsp:txXfrm>
        <a:off x="3946087" y="927324"/>
        <a:ext cx="3461493" cy="3993519"/>
      </dsp:txXfrm>
    </dsp:sp>
    <dsp:sp modelId="{C018BE6E-8084-FD4A-B9D4-694A370A3032}">
      <dsp:nvSpPr>
        <dsp:cNvPr id="0" name=""/>
        <dsp:cNvSpPr/>
      </dsp:nvSpPr>
      <dsp:spPr>
        <a:xfrm>
          <a:off x="7895756" y="3376"/>
          <a:ext cx="3461493" cy="1008000"/>
        </a:xfrm>
        <a:prstGeom prst="rect">
          <a:avLst/>
        </a:prstGeom>
        <a:solidFill>
          <a:schemeClr val="accent2">
            <a:shade val="80000"/>
            <a:hueOff val="-441268"/>
            <a:satOff val="-29686"/>
            <a:lumOff val="31881"/>
            <a:alphaOff val="0"/>
          </a:schemeClr>
        </a:solidFill>
        <a:ln w="15875" cap="flat" cmpd="sng" algn="ctr">
          <a:solidFill>
            <a:schemeClr val="accent2">
              <a:shade val="80000"/>
              <a:hueOff val="-441268"/>
              <a:satOff val="-29686"/>
              <a:lumOff val="318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Method</a:t>
          </a:r>
          <a:endParaRPr lang="en-AU" sz="3500" kern="1200"/>
        </a:p>
      </dsp:txBody>
      <dsp:txXfrm>
        <a:off x="7895756" y="3376"/>
        <a:ext cx="3461493" cy="1008000"/>
      </dsp:txXfrm>
    </dsp:sp>
    <dsp:sp modelId="{EF69416A-A0FD-0149-833D-EF80A6B147B4}">
      <dsp:nvSpPr>
        <dsp:cNvPr id="0" name=""/>
        <dsp:cNvSpPr/>
      </dsp:nvSpPr>
      <dsp:spPr>
        <a:xfrm>
          <a:off x="7892190"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Structure</a:t>
          </a:r>
          <a:r>
            <a:rPr lang="en-AU" sz="2000" b="0" i="0" kern="1200">
              <a:solidFill>
                <a:schemeClr val="tx2">
                  <a:lumMod val="50000"/>
                </a:schemeClr>
              </a:solidFill>
            </a:rPr>
            <a:t> – both of an entire speech (</a:t>
          </a:r>
          <a:r>
            <a:rPr lang="en-AU" sz="2000" b="0" i="0" kern="1200" err="1">
              <a:solidFill>
                <a:schemeClr val="tx2">
                  <a:lumMod val="50000"/>
                </a:schemeClr>
              </a:solidFill>
            </a:rPr>
            <a:t>inc.</a:t>
          </a:r>
          <a:r>
            <a:rPr lang="en-AU" sz="2000" b="0" i="0" kern="1200">
              <a:solidFill>
                <a:schemeClr val="tx2">
                  <a:lumMod val="50000"/>
                </a:schemeClr>
              </a:solidFill>
            </a:rPr>
            <a:t> summaries etc.) and individual points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Existence of a clear case line and/or model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Splits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Definitions</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Greetings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over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7892190" y="927324"/>
        <a:ext cx="3461493" cy="39935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C90D4-5E76-479B-A86D-4D7A65ADC664}">
      <dsp:nvSpPr>
        <dsp:cNvPr id="0" name=""/>
        <dsp:cNvSpPr/>
      </dsp:nvSpPr>
      <dsp:spPr>
        <a:xfrm>
          <a:off x="0" y="1805"/>
          <a:ext cx="1112694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1F641D-AFD4-4514-97EC-211DC81288C1}">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D318E7-62B5-4EC4-B779-083926944F2F}">
      <dsp:nvSpPr>
        <dsp:cNvPr id="0" name=""/>
        <dsp:cNvSpPr/>
      </dsp:nvSpPr>
      <dsp:spPr>
        <a:xfrm>
          <a:off x="1057183" y="1805"/>
          <a:ext cx="1006975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AU" sz="1500" b="1" kern="1200"/>
            <a:t>P – </a:t>
          </a:r>
          <a:r>
            <a:rPr lang="en-AU" sz="1500" kern="1200"/>
            <a:t>point – state your point (argument - not just a statement of fact) </a:t>
          </a:r>
          <a:endParaRPr lang="en-US" sz="1500" kern="1200"/>
        </a:p>
      </dsp:txBody>
      <dsp:txXfrm>
        <a:off x="1057183" y="1805"/>
        <a:ext cx="10069756" cy="915310"/>
      </dsp:txXfrm>
    </dsp:sp>
    <dsp:sp modelId="{62C2BD6A-BF0A-46A8-8481-BA6D7AF9DCC1}">
      <dsp:nvSpPr>
        <dsp:cNvPr id="0" name=""/>
        <dsp:cNvSpPr/>
      </dsp:nvSpPr>
      <dsp:spPr>
        <a:xfrm>
          <a:off x="0" y="1145944"/>
          <a:ext cx="1112694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B6FD5-EA82-47D8-8C5A-43A6973D18CB}">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7603EF-5671-4777-B039-76D7861E8681}">
      <dsp:nvSpPr>
        <dsp:cNvPr id="0" name=""/>
        <dsp:cNvSpPr/>
      </dsp:nvSpPr>
      <dsp:spPr>
        <a:xfrm>
          <a:off x="1057183" y="1145944"/>
          <a:ext cx="1006975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AU" sz="1500" b="1" kern="1200"/>
            <a:t>E – </a:t>
          </a:r>
          <a:r>
            <a:rPr lang="en-AU" sz="1500" kern="1200"/>
            <a:t>explain or elaborate (explain your argument and why it is valid) </a:t>
          </a:r>
          <a:endParaRPr lang="en-US" sz="1500" kern="1200"/>
        </a:p>
      </dsp:txBody>
      <dsp:txXfrm>
        <a:off x="1057183" y="1145944"/>
        <a:ext cx="10069756" cy="915310"/>
      </dsp:txXfrm>
    </dsp:sp>
    <dsp:sp modelId="{C5190DA7-D90C-427E-BC38-B555DD5063AC}">
      <dsp:nvSpPr>
        <dsp:cNvPr id="0" name=""/>
        <dsp:cNvSpPr/>
      </dsp:nvSpPr>
      <dsp:spPr>
        <a:xfrm>
          <a:off x="0" y="2290082"/>
          <a:ext cx="1112694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09F372-2FD7-47DF-8A85-E4420615480C}">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5FA0E0-6C68-4266-B9A6-B35D3C7BD545}">
      <dsp:nvSpPr>
        <dsp:cNvPr id="0" name=""/>
        <dsp:cNvSpPr/>
      </dsp:nvSpPr>
      <dsp:spPr>
        <a:xfrm>
          <a:off x="1057183" y="2290082"/>
          <a:ext cx="1006975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AU" sz="1500" b="1" kern="1200"/>
            <a:t>E – </a:t>
          </a:r>
          <a:r>
            <a:rPr lang="en-AU" sz="1500" kern="1200"/>
            <a:t>evidence or examples (use evidence or examples to support your arguments e.g. NAPLAN when talking about school examinations)</a:t>
          </a:r>
          <a:endParaRPr lang="en-US" sz="1500" kern="1200"/>
        </a:p>
      </dsp:txBody>
      <dsp:txXfrm>
        <a:off x="1057183" y="2290082"/>
        <a:ext cx="10069756" cy="915310"/>
      </dsp:txXfrm>
    </dsp:sp>
    <dsp:sp modelId="{5555D1F5-2221-40CD-9CDC-0EE6514FE91A}">
      <dsp:nvSpPr>
        <dsp:cNvPr id="0" name=""/>
        <dsp:cNvSpPr/>
      </dsp:nvSpPr>
      <dsp:spPr>
        <a:xfrm>
          <a:off x="0" y="3434221"/>
          <a:ext cx="1112694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FE3A20-9D21-44C6-9999-EAFAA9C39AE3}">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4B1CCF-9297-436F-88F9-4D9C8EBFDFBD}">
      <dsp:nvSpPr>
        <dsp:cNvPr id="0" name=""/>
        <dsp:cNvSpPr/>
      </dsp:nvSpPr>
      <dsp:spPr>
        <a:xfrm>
          <a:off x="1057183" y="3434221"/>
          <a:ext cx="1006975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AU" sz="1500" b="1" kern="1200"/>
            <a:t>L – </a:t>
          </a:r>
          <a:r>
            <a:rPr lang="en-AU" sz="1500" kern="1200"/>
            <a:t>link (link back to the topic! Tell the audience </a:t>
          </a:r>
          <a:r>
            <a:rPr lang="en-AU" sz="1500" i="1" kern="1200"/>
            <a:t>why </a:t>
          </a:r>
          <a:r>
            <a:rPr lang="en-AU" sz="1500" kern="1200"/>
            <a:t>and </a:t>
          </a:r>
          <a:r>
            <a:rPr lang="en-AU" sz="1500" i="1" kern="1200"/>
            <a:t>how </a:t>
          </a:r>
          <a:r>
            <a:rPr lang="en-AU" sz="1500" kern="1200"/>
            <a:t>your point goes to prove your argument) </a:t>
          </a:r>
          <a:endParaRPr lang="en-US" sz="1500" kern="1200"/>
        </a:p>
      </dsp:txBody>
      <dsp:txXfrm>
        <a:off x="1057183" y="3434221"/>
        <a:ext cx="10069756" cy="9153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A15DD-18AC-4F32-93DF-32FF43CF2715}">
      <dsp:nvSpPr>
        <dsp:cNvPr id="0" name=""/>
        <dsp:cNvSpPr/>
      </dsp:nvSpPr>
      <dsp:spPr>
        <a:xfrm>
          <a:off x="489253" y="298634"/>
          <a:ext cx="793388" cy="793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A53FE5-6B0E-4D09-A130-AD5D84BB5EDE}">
      <dsp:nvSpPr>
        <dsp:cNvPr id="0" name=""/>
        <dsp:cNvSpPr/>
      </dsp:nvSpPr>
      <dsp:spPr>
        <a:xfrm>
          <a:off x="4405"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1" kern="1200"/>
            <a:t>A summary statement of your overall argument – DO NOT use a cliche</a:t>
          </a:r>
          <a:endParaRPr lang="en-US" sz="1600" kern="1200"/>
        </a:p>
      </dsp:txBody>
      <dsp:txXfrm>
        <a:off x="4405" y="1481435"/>
        <a:ext cx="1763085" cy="1413223"/>
      </dsp:txXfrm>
    </dsp:sp>
    <dsp:sp modelId="{A2D74B4B-030D-422D-A391-C9FDA3DECFC9}">
      <dsp:nvSpPr>
        <dsp:cNvPr id="0" name=""/>
        <dsp:cNvSpPr/>
      </dsp:nvSpPr>
      <dsp:spPr>
        <a:xfrm>
          <a:off x="2560879" y="298634"/>
          <a:ext cx="793388" cy="793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C69489-C141-47BC-9337-E248B8DCA4E0}">
      <dsp:nvSpPr>
        <dsp:cNvPr id="0" name=""/>
        <dsp:cNvSpPr/>
      </dsp:nvSpPr>
      <dsp:spPr>
        <a:xfrm>
          <a:off x="2076031"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All team arguments must work to prove this</a:t>
          </a:r>
        </a:p>
      </dsp:txBody>
      <dsp:txXfrm>
        <a:off x="2076031" y="1481435"/>
        <a:ext cx="1763085" cy="1413223"/>
      </dsp:txXfrm>
    </dsp:sp>
    <dsp:sp modelId="{83084180-2F89-4B6F-9E12-C02D296C84ED}">
      <dsp:nvSpPr>
        <dsp:cNvPr id="0" name=""/>
        <dsp:cNvSpPr/>
      </dsp:nvSpPr>
      <dsp:spPr>
        <a:xfrm>
          <a:off x="4632505" y="298634"/>
          <a:ext cx="793388" cy="793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45A50-13B3-42AF-BA0D-7BFB575B49DE}">
      <dsp:nvSpPr>
        <dsp:cNvPr id="0" name=""/>
        <dsp:cNvSpPr/>
      </dsp:nvSpPr>
      <dsp:spPr>
        <a:xfrm>
          <a:off x="4147657"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A winning team will have a strong case line that all team members have worked together to prove</a:t>
          </a:r>
        </a:p>
      </dsp:txBody>
      <dsp:txXfrm>
        <a:off x="4147657" y="1481435"/>
        <a:ext cx="1763085" cy="1413223"/>
      </dsp:txXfrm>
    </dsp:sp>
    <dsp:sp modelId="{F2EE5E5A-2970-4EC5-AFA2-100DFF264FF8}">
      <dsp:nvSpPr>
        <dsp:cNvPr id="0" name=""/>
        <dsp:cNvSpPr/>
      </dsp:nvSpPr>
      <dsp:spPr>
        <a:xfrm>
          <a:off x="6704131" y="298634"/>
          <a:ext cx="793388" cy="793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C6754-155B-4DB3-B129-EBD2B9B3E24C}">
      <dsp:nvSpPr>
        <dsp:cNvPr id="0" name=""/>
        <dsp:cNvSpPr/>
      </dsp:nvSpPr>
      <dsp:spPr>
        <a:xfrm>
          <a:off x="6219283"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The case line should be tied to the speakers’ points</a:t>
          </a:r>
        </a:p>
      </dsp:txBody>
      <dsp:txXfrm>
        <a:off x="6219283" y="1481435"/>
        <a:ext cx="1763085" cy="1413223"/>
      </dsp:txXfrm>
    </dsp:sp>
    <dsp:sp modelId="{4B7FF9E8-958A-4612-9E34-5172414B05EB}">
      <dsp:nvSpPr>
        <dsp:cNvPr id="0" name=""/>
        <dsp:cNvSpPr/>
      </dsp:nvSpPr>
      <dsp:spPr>
        <a:xfrm>
          <a:off x="8775757" y="298634"/>
          <a:ext cx="793388" cy="793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CBA9F-643B-4A6B-BCB3-7AF5154090E2}">
      <dsp:nvSpPr>
        <dsp:cNvPr id="0" name=""/>
        <dsp:cNvSpPr/>
      </dsp:nvSpPr>
      <dsp:spPr>
        <a:xfrm>
          <a:off x="8290908"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Avoid too much repetition of the case line – saying it at the beginning and end of your speech is enough</a:t>
          </a:r>
        </a:p>
      </dsp:txBody>
      <dsp:txXfrm>
        <a:off x="8290908" y="1481435"/>
        <a:ext cx="1763085" cy="14132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AU" sz="2300" b="1" i="0" kern="1200">
              <a:latin typeface="Raleway ExtraBold"/>
            </a:rPr>
            <a:t> Friends, sun, sand and sea - that’s sounds like a summer to me </a:t>
          </a:r>
          <a:endParaRPr lang="en-AU" sz="2300" b="1" i="0" kern="1200"/>
        </a:p>
      </dsp:txBody>
      <dsp:txXfrm>
        <a:off x="1947425" y="0"/>
        <a:ext cx="7235339" cy="1108726"/>
      </dsp:txXfrm>
    </dsp:sp>
    <dsp:sp modelId="{92CC5589-223D-9640-84B2-0492D0A8459E}">
      <dsp:nvSpPr>
        <dsp:cNvPr id="0" name=""/>
        <dsp:cNvSpPr/>
      </dsp:nvSpPr>
      <dsp:spPr>
        <a:xfrm>
          <a:off x="475107" y="110872"/>
          <a:ext cx="1108084" cy="8869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219599"/>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AU" sz="2300" b="0" i="0" kern="1200">
              <a:latin typeface="Raleway"/>
            </a:rPr>
            <a:t>We are arguing that summer is better than winter because summer benefits society far more than winter</a:t>
          </a:r>
        </a:p>
      </dsp:txBody>
      <dsp:txXfrm>
        <a:off x="1947425" y="1219599"/>
        <a:ext cx="7235339" cy="1108726"/>
      </dsp:txXfrm>
    </dsp:sp>
    <dsp:sp modelId="{33D2BE3F-528E-455E-9786-73232313B2AF}">
      <dsp:nvSpPr>
        <dsp:cNvPr id="0" name=""/>
        <dsp:cNvSpPr/>
      </dsp:nvSpPr>
      <dsp:spPr>
        <a:xfrm>
          <a:off x="475107" y="1330472"/>
          <a:ext cx="1108084" cy="88698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AU" sz="1800" b="1" i="0" kern="1200">
              <a:latin typeface="Raleway ExtraBold"/>
            </a:rPr>
            <a:t> </a:t>
          </a:r>
          <a:r>
            <a:rPr lang="en-AU" sz="1800" b="0" i="0" kern="1200"/>
            <a:t>We believe that summer is THE WORST time of year – it’s an ABSOLUTELY INSUFFERABLE, suffocating, horrific, cancer-causing experience that no one could possibly survive, let alone enjoy. </a:t>
          </a:r>
        </a:p>
      </dsp:txBody>
      <dsp:txXfrm>
        <a:off x="1947425" y="0"/>
        <a:ext cx="7235339" cy="1108726"/>
      </dsp:txXfrm>
    </dsp:sp>
    <dsp:sp modelId="{92CC5589-223D-9640-84B2-0492D0A8459E}">
      <dsp:nvSpPr>
        <dsp:cNvPr id="0" name=""/>
        <dsp:cNvSpPr/>
      </dsp:nvSpPr>
      <dsp:spPr>
        <a:xfrm>
          <a:off x="475107" y="110872"/>
          <a:ext cx="1108084" cy="8869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219599"/>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AU" sz="1800" b="0" i="0" kern="1200">
              <a:latin typeface="Raleway"/>
            </a:rPr>
            <a:t>We are arguing that summer is not better than winter because there are dangers to society in summer that simply don't exist in winter</a:t>
          </a:r>
        </a:p>
      </dsp:txBody>
      <dsp:txXfrm>
        <a:off x="1947425" y="1219599"/>
        <a:ext cx="7235339" cy="1108726"/>
      </dsp:txXfrm>
    </dsp:sp>
    <dsp:sp modelId="{33D2BE3F-528E-455E-9786-73232313B2AF}">
      <dsp:nvSpPr>
        <dsp:cNvPr id="0" name=""/>
        <dsp:cNvSpPr/>
      </dsp:nvSpPr>
      <dsp:spPr>
        <a:xfrm>
          <a:off x="475107" y="1330472"/>
          <a:ext cx="1108084" cy="88698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F8A14-5D66-4044-B44E-1D213C7DEF23}">
      <dsp:nvSpPr>
        <dsp:cNvPr id="0" name=""/>
        <dsp:cNvSpPr/>
      </dsp:nvSpPr>
      <dsp:spPr>
        <a:xfrm>
          <a:off x="0" y="562519"/>
          <a:ext cx="5127171" cy="10384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009A4B-2521-441A-B23F-2184BE07E339}">
      <dsp:nvSpPr>
        <dsp:cNvPr id="0" name=""/>
        <dsp:cNvSpPr/>
      </dsp:nvSpPr>
      <dsp:spPr>
        <a:xfrm>
          <a:off x="314145" y="796181"/>
          <a:ext cx="571173" cy="5711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96591-6D30-42C4-8F18-BFF7C2A9EAE5}">
      <dsp:nvSpPr>
        <dsp:cNvPr id="0" name=""/>
        <dsp:cNvSpPr/>
      </dsp:nvSpPr>
      <dsp:spPr>
        <a:xfrm>
          <a:off x="1199464" y="562519"/>
          <a:ext cx="3927707" cy="1038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08" tIns="109908" rIns="109908" bIns="109908" numCol="1" spcCol="1270" anchor="ctr" anchorCtr="0">
          <a:noAutofit/>
        </a:bodyPr>
        <a:lstStyle/>
        <a:p>
          <a:pPr marL="0" lvl="0" indent="0" algn="l" defTabSz="666750">
            <a:lnSpc>
              <a:spcPct val="100000"/>
            </a:lnSpc>
            <a:spcBef>
              <a:spcPct val="0"/>
            </a:spcBef>
            <a:spcAft>
              <a:spcPct val="35000"/>
            </a:spcAft>
            <a:buNone/>
          </a:pPr>
          <a:r>
            <a:rPr lang="en-AU" sz="1500" kern="1200"/>
            <a:t>The purpose of the model is to give some clarity to how the team suggests we solve the problem posed by the topic.</a:t>
          </a:r>
          <a:endParaRPr lang="en-US" sz="1500" kern="1200"/>
        </a:p>
      </dsp:txBody>
      <dsp:txXfrm>
        <a:off x="1199464" y="562519"/>
        <a:ext cx="3927707" cy="1038497"/>
      </dsp:txXfrm>
    </dsp:sp>
    <dsp:sp modelId="{1CF83480-D5A7-4CBE-A8F8-EABBEA956A69}">
      <dsp:nvSpPr>
        <dsp:cNvPr id="0" name=""/>
        <dsp:cNvSpPr/>
      </dsp:nvSpPr>
      <dsp:spPr>
        <a:xfrm>
          <a:off x="0" y="1860641"/>
          <a:ext cx="5127171" cy="10384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DDB3F7-078A-4723-B1EE-4D414DD9944C}">
      <dsp:nvSpPr>
        <dsp:cNvPr id="0" name=""/>
        <dsp:cNvSpPr/>
      </dsp:nvSpPr>
      <dsp:spPr>
        <a:xfrm>
          <a:off x="314145" y="2094303"/>
          <a:ext cx="571173" cy="5711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5BEA4F-8660-4BF3-AACE-13C4AF55A6F9}">
      <dsp:nvSpPr>
        <dsp:cNvPr id="0" name=""/>
        <dsp:cNvSpPr/>
      </dsp:nvSpPr>
      <dsp:spPr>
        <a:xfrm>
          <a:off x="1199464" y="1860641"/>
          <a:ext cx="3927707" cy="1038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08" tIns="109908" rIns="109908" bIns="109908" numCol="1" spcCol="1270" anchor="ctr" anchorCtr="0">
          <a:noAutofit/>
        </a:bodyPr>
        <a:lstStyle/>
        <a:p>
          <a:pPr marL="0" lvl="0" indent="0" algn="l" defTabSz="666750">
            <a:lnSpc>
              <a:spcPct val="100000"/>
            </a:lnSpc>
            <a:spcBef>
              <a:spcPct val="0"/>
            </a:spcBef>
            <a:spcAft>
              <a:spcPct val="35000"/>
            </a:spcAft>
            <a:buNone/>
          </a:pPr>
          <a:r>
            <a:rPr lang="en-AU" sz="1500" kern="1200"/>
            <a:t>For example: “Stay at home parents should be paid for their work.”</a:t>
          </a:r>
          <a:endParaRPr lang="en-US" sz="1500" kern="1200"/>
        </a:p>
      </dsp:txBody>
      <dsp:txXfrm>
        <a:off x="1199464" y="1860641"/>
        <a:ext cx="3927707" cy="103849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D6909-6366-AB4E-AE74-6A51A1F45C71}">
      <dsp:nvSpPr>
        <dsp:cNvPr id="0" name=""/>
        <dsp:cNvSpPr/>
      </dsp:nvSpPr>
      <dsp:spPr>
        <a:xfrm>
          <a:off x="3550" y="3376"/>
          <a:ext cx="3461493" cy="1008000"/>
        </a:xfrm>
        <a:prstGeom prst="rect">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Matter</a:t>
          </a:r>
          <a:endParaRPr lang="en-AU" sz="3500" kern="1200"/>
        </a:p>
      </dsp:txBody>
      <dsp:txXfrm>
        <a:off x="3550" y="3376"/>
        <a:ext cx="3461493" cy="1008000"/>
      </dsp:txXfrm>
    </dsp:sp>
    <dsp:sp modelId="{6B2C120A-B09D-B846-9023-DF911557DAE4}">
      <dsp:nvSpPr>
        <dsp:cNvPr id="0" name=""/>
        <dsp:cNvSpPr/>
      </dsp:nvSpPr>
      <dsp:spPr>
        <a:xfrm>
          <a:off x="0"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Arguments</a:t>
          </a:r>
          <a:r>
            <a:rPr lang="en-AU" sz="2000" b="0" i="0" kern="1200">
              <a:solidFill>
                <a:schemeClr val="tx2">
                  <a:lumMod val="50000"/>
                </a:schemeClr>
              </a:solidFill>
            </a:rPr>
            <a:t> – strength, plausibility, relevance, engagement with opposition</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Rebuttal</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model</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central</a:t>
          </a:r>
          <a:r>
            <a:rPr lang="en-AU" sz="2000" b="0" i="0" kern="1200">
              <a:solidFill>
                <a:schemeClr val="tx2">
                  <a:lumMod val="50000"/>
                </a:schemeClr>
              </a:solidFill>
            </a:rPr>
            <a:t> </a:t>
          </a:r>
          <a:r>
            <a:rPr lang="en-AU" sz="2000" b="1" i="0" kern="1200">
              <a:solidFill>
                <a:schemeClr val="tx2">
                  <a:lumMod val="50000"/>
                </a:schemeClr>
              </a:solidFill>
            </a:rPr>
            <a:t>premise</a:t>
          </a:r>
          <a:r>
            <a:rPr lang="en-AU" sz="2000" b="0" i="0" kern="1200">
              <a:solidFill>
                <a:schemeClr val="tx2">
                  <a:lumMod val="50000"/>
                </a:schemeClr>
              </a:solidFill>
            </a:rPr>
            <a:t>/</a:t>
          </a:r>
          <a:r>
            <a:rPr lang="en-AU" sz="2000" b="1" i="0" kern="1200">
              <a:solidFill>
                <a:schemeClr val="tx2">
                  <a:lumMod val="50000"/>
                </a:schemeClr>
              </a:solidFill>
            </a:rPr>
            <a:t>case</a:t>
          </a:r>
          <a:r>
            <a:rPr lang="en-AU" sz="2000" b="0" i="0" kern="1200">
              <a:solidFill>
                <a:schemeClr val="tx2">
                  <a:lumMod val="50000"/>
                </a:schemeClr>
              </a:solidFill>
            </a:rPr>
            <a:t> </a:t>
          </a:r>
          <a:r>
            <a:rPr lang="en-AU" sz="2000" b="1" i="0" kern="1200">
              <a:solidFill>
                <a:schemeClr val="tx2">
                  <a:lumMod val="50000"/>
                </a:schemeClr>
              </a:solidFill>
            </a:rPr>
            <a:t>line</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a:t>
          </a:r>
          <a:r>
            <a:rPr lang="en-AU" sz="2000" b="1" i="0" kern="1200">
              <a:solidFill>
                <a:schemeClr val="tx2">
                  <a:lumMod val="50000"/>
                </a:schemeClr>
              </a:solidFill>
            </a:rPr>
            <a:t>content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under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0" y="927324"/>
        <a:ext cx="3461493" cy="3993519"/>
      </dsp:txXfrm>
    </dsp:sp>
    <dsp:sp modelId="{F42CA763-12CC-1F40-A646-B19B663046A7}">
      <dsp:nvSpPr>
        <dsp:cNvPr id="0" name=""/>
        <dsp:cNvSpPr/>
      </dsp:nvSpPr>
      <dsp:spPr>
        <a:xfrm>
          <a:off x="3949653" y="3376"/>
          <a:ext cx="3461493" cy="1008000"/>
        </a:xfrm>
        <a:prstGeom prst="rect">
          <a:avLst/>
        </a:prstGeom>
        <a:solidFill>
          <a:schemeClr val="accent2">
            <a:shade val="80000"/>
            <a:hueOff val="-220634"/>
            <a:satOff val="-14843"/>
            <a:lumOff val="15941"/>
            <a:alphaOff val="0"/>
          </a:schemeClr>
        </a:solidFill>
        <a:ln w="15875" cap="flat" cmpd="sng" algn="ctr">
          <a:solidFill>
            <a:schemeClr val="accent2">
              <a:shade val="80000"/>
              <a:hueOff val="-220634"/>
              <a:satOff val="-14843"/>
              <a:lumOff val="15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Manner </a:t>
          </a:r>
          <a:endParaRPr lang="en-AU" sz="3500" kern="1200"/>
        </a:p>
      </dsp:txBody>
      <dsp:txXfrm>
        <a:off x="3949653" y="3376"/>
        <a:ext cx="3461493" cy="1008000"/>
      </dsp:txXfrm>
    </dsp:sp>
    <dsp:sp modelId="{F8C5DB9C-CB29-084B-A33E-366D6EE4742F}">
      <dsp:nvSpPr>
        <dsp:cNvPr id="0" name=""/>
        <dsp:cNvSpPr/>
      </dsp:nvSpPr>
      <dsp:spPr>
        <a:xfrm>
          <a:off x="3946087"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the speaker’s </a:t>
          </a:r>
          <a:r>
            <a:rPr lang="en-AU" sz="2000" b="1" i="0" kern="1200">
              <a:solidFill>
                <a:schemeClr val="tx2">
                  <a:lumMod val="50000"/>
                </a:schemeClr>
              </a:solidFill>
            </a:rPr>
            <a:t>presentation</a:t>
          </a:r>
          <a:r>
            <a:rPr lang="en-AU" sz="2000" b="0" i="0" kern="1200">
              <a:solidFill>
                <a:schemeClr val="tx2">
                  <a:lumMod val="50000"/>
                </a:schemeClr>
              </a:solidFill>
            </a:rPr>
            <a:t> </a:t>
          </a:r>
          <a:r>
            <a:rPr lang="en-AU" sz="2000" b="1" i="0" kern="1200">
              <a:solidFill>
                <a:schemeClr val="tx2">
                  <a:lumMod val="50000"/>
                </a:schemeClr>
              </a:solidFill>
            </a:rPr>
            <a:t>style</a:t>
          </a:r>
          <a:r>
            <a:rPr lang="en-AU" sz="2000" b="0" i="0" kern="1200">
              <a:solidFill>
                <a:schemeClr val="tx2">
                  <a:lumMod val="50000"/>
                </a:schemeClr>
              </a:solidFill>
            </a:rPr>
            <a:t> and </a:t>
          </a:r>
          <a:r>
            <a:rPr lang="en-AU" sz="2000" b="1" i="0" kern="1200">
              <a:solidFill>
                <a:schemeClr val="tx2">
                  <a:lumMod val="50000"/>
                </a:schemeClr>
              </a:solidFill>
            </a:rPr>
            <a:t>mannerisms</a:t>
          </a:r>
          <a:r>
            <a:rPr lang="en-AU" sz="2000" b="0" i="0" kern="1200">
              <a:solidFill>
                <a:schemeClr val="tx2">
                  <a:lumMod val="50000"/>
                </a:schemeClr>
              </a:solidFill>
            </a:rPr>
            <a:t> – gesture, tone, pace, etc.</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Personal</a:t>
          </a:r>
          <a:r>
            <a:rPr lang="en-AU" sz="2000" b="0" i="0" kern="1200">
              <a:solidFill>
                <a:schemeClr val="tx2">
                  <a:lumMod val="50000"/>
                </a:schemeClr>
              </a:solidFill>
            </a:rPr>
            <a:t> </a:t>
          </a:r>
          <a:r>
            <a:rPr lang="en-AU" sz="2000" b="1" i="0" kern="1200">
              <a:solidFill>
                <a:schemeClr val="tx2">
                  <a:lumMod val="50000"/>
                </a:schemeClr>
              </a:solidFill>
            </a:rPr>
            <a:t>presentation</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Teamwork</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Sportsmanship</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Conduct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Use of appropriately formal </a:t>
          </a:r>
          <a:r>
            <a:rPr lang="en-AU" sz="2000" b="1" i="0" kern="1200">
              <a:solidFill>
                <a:schemeClr val="tx2">
                  <a:lumMod val="50000"/>
                </a:schemeClr>
              </a:solidFill>
            </a:rPr>
            <a:t>language</a:t>
          </a:r>
          <a:r>
            <a:rPr lang="en-AU" sz="2000" b="0" i="0" kern="1200">
              <a:solidFill>
                <a:schemeClr val="tx2">
                  <a:lumMod val="50000"/>
                </a:schemeClr>
              </a:solidFill>
            </a:rPr>
            <a:t> </a:t>
          </a:r>
          <a:endParaRPr lang="en-AU" sz="2000" kern="1200">
            <a:solidFill>
              <a:schemeClr val="tx2">
                <a:lumMod val="50000"/>
              </a:schemeClr>
            </a:solidFill>
          </a:endParaRPr>
        </a:p>
      </dsp:txBody>
      <dsp:txXfrm>
        <a:off x="3946087" y="927324"/>
        <a:ext cx="3461493" cy="3993519"/>
      </dsp:txXfrm>
    </dsp:sp>
    <dsp:sp modelId="{C018BE6E-8084-FD4A-B9D4-694A370A3032}">
      <dsp:nvSpPr>
        <dsp:cNvPr id="0" name=""/>
        <dsp:cNvSpPr/>
      </dsp:nvSpPr>
      <dsp:spPr>
        <a:xfrm>
          <a:off x="7895756" y="3376"/>
          <a:ext cx="3461493" cy="1008000"/>
        </a:xfrm>
        <a:prstGeom prst="rect">
          <a:avLst/>
        </a:prstGeom>
        <a:solidFill>
          <a:schemeClr val="accent2">
            <a:shade val="80000"/>
            <a:hueOff val="-441268"/>
            <a:satOff val="-29686"/>
            <a:lumOff val="31881"/>
            <a:alphaOff val="0"/>
          </a:schemeClr>
        </a:solidFill>
        <a:ln w="15875" cap="flat" cmpd="sng" algn="ctr">
          <a:solidFill>
            <a:schemeClr val="accent2">
              <a:shade val="80000"/>
              <a:hueOff val="-441268"/>
              <a:satOff val="-29686"/>
              <a:lumOff val="318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Method</a:t>
          </a:r>
          <a:endParaRPr lang="en-AU" sz="3500" kern="1200"/>
        </a:p>
      </dsp:txBody>
      <dsp:txXfrm>
        <a:off x="7895756" y="3376"/>
        <a:ext cx="3461493" cy="1008000"/>
      </dsp:txXfrm>
    </dsp:sp>
    <dsp:sp modelId="{EF69416A-A0FD-0149-833D-EF80A6B147B4}">
      <dsp:nvSpPr>
        <dsp:cNvPr id="0" name=""/>
        <dsp:cNvSpPr/>
      </dsp:nvSpPr>
      <dsp:spPr>
        <a:xfrm>
          <a:off x="7892190"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Structure</a:t>
          </a:r>
          <a:r>
            <a:rPr lang="en-AU" sz="2000" b="0" i="0" kern="1200">
              <a:solidFill>
                <a:schemeClr val="tx2">
                  <a:lumMod val="50000"/>
                </a:schemeClr>
              </a:solidFill>
            </a:rPr>
            <a:t> – both of an entire speech (</a:t>
          </a:r>
          <a:r>
            <a:rPr lang="en-AU" sz="2000" b="0" i="0" kern="1200" err="1">
              <a:solidFill>
                <a:schemeClr val="tx2">
                  <a:lumMod val="50000"/>
                </a:schemeClr>
              </a:solidFill>
            </a:rPr>
            <a:t>inc.</a:t>
          </a:r>
          <a:r>
            <a:rPr lang="en-AU" sz="2000" b="0" i="0" kern="1200">
              <a:solidFill>
                <a:schemeClr val="tx2">
                  <a:lumMod val="50000"/>
                </a:schemeClr>
              </a:solidFill>
            </a:rPr>
            <a:t> summaries etc.) and individual points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Existence of a clear case line and/or model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Splits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Definitions</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Greetings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over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7892190" y="927324"/>
        <a:ext cx="3461493" cy="399351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F608D-2A42-432A-A0E2-07D2E6B92F11}">
      <dsp:nvSpPr>
        <dsp:cNvPr id="0" name=""/>
        <dsp:cNvSpPr/>
      </dsp:nvSpPr>
      <dsp:spPr>
        <a:xfrm>
          <a:off x="0" y="2096"/>
          <a:ext cx="6910387" cy="106257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F36A5-297E-4332-AFF0-5156052804D9}">
      <dsp:nvSpPr>
        <dsp:cNvPr id="0" name=""/>
        <dsp:cNvSpPr/>
      </dsp:nvSpPr>
      <dsp:spPr>
        <a:xfrm>
          <a:off x="321428" y="241175"/>
          <a:ext cx="584416" cy="584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7A2C28-27F5-4CF0-A300-207E7D2CED5F}">
      <dsp:nvSpPr>
        <dsp:cNvPr id="0" name=""/>
        <dsp:cNvSpPr/>
      </dsp:nvSpPr>
      <dsp:spPr>
        <a:xfrm>
          <a:off x="1227274" y="2096"/>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00100">
            <a:lnSpc>
              <a:spcPct val="90000"/>
            </a:lnSpc>
            <a:spcBef>
              <a:spcPct val="0"/>
            </a:spcBef>
            <a:spcAft>
              <a:spcPct val="35000"/>
            </a:spcAft>
            <a:buNone/>
          </a:pPr>
          <a:r>
            <a:rPr lang="en-AU" sz="1800" kern="1200"/>
            <a:t>We want to encourage a </a:t>
          </a:r>
          <a:r>
            <a:rPr lang="en-AU" sz="1800" b="1" kern="1200"/>
            <a:t>wider variety of speaking styles.</a:t>
          </a:r>
          <a:endParaRPr lang="en-US" sz="1800" kern="1200"/>
        </a:p>
      </dsp:txBody>
      <dsp:txXfrm>
        <a:off x="1227274" y="2096"/>
        <a:ext cx="5683112" cy="1062575"/>
      </dsp:txXfrm>
    </dsp:sp>
    <dsp:sp modelId="{EF57F842-6884-46DB-A6C5-8CBF19519D2B}">
      <dsp:nvSpPr>
        <dsp:cNvPr id="0" name=""/>
        <dsp:cNvSpPr/>
      </dsp:nvSpPr>
      <dsp:spPr>
        <a:xfrm>
          <a:off x="0" y="1330315"/>
          <a:ext cx="6910387" cy="106257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B1CA70-21E7-430A-8B5F-C30ADEB59B10}">
      <dsp:nvSpPr>
        <dsp:cNvPr id="0" name=""/>
        <dsp:cNvSpPr/>
      </dsp:nvSpPr>
      <dsp:spPr>
        <a:xfrm>
          <a:off x="321428" y="1569394"/>
          <a:ext cx="584416" cy="584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F3783B-A510-4CE0-9A92-2F646B73AB6F}">
      <dsp:nvSpPr>
        <dsp:cNvPr id="0" name=""/>
        <dsp:cNvSpPr/>
      </dsp:nvSpPr>
      <dsp:spPr>
        <a:xfrm>
          <a:off x="1227274" y="1330315"/>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00100">
            <a:lnSpc>
              <a:spcPct val="90000"/>
            </a:lnSpc>
            <a:spcBef>
              <a:spcPct val="0"/>
            </a:spcBef>
            <a:spcAft>
              <a:spcPct val="35000"/>
            </a:spcAft>
            <a:buNone/>
          </a:pPr>
          <a:r>
            <a:rPr lang="en-AU" sz="1800" kern="1200"/>
            <a:t>For those styles to be </a:t>
          </a:r>
          <a:r>
            <a:rPr lang="en-AU" sz="1800" b="1" kern="1200"/>
            <a:t>more engaging and entertaining.</a:t>
          </a:r>
          <a:endParaRPr lang="en-US" sz="1800" kern="1200"/>
        </a:p>
      </dsp:txBody>
      <dsp:txXfrm>
        <a:off x="1227274" y="1330315"/>
        <a:ext cx="5683112" cy="1062575"/>
      </dsp:txXfrm>
    </dsp:sp>
    <dsp:sp modelId="{CE5E1768-E5AC-4FEF-A79E-3B3786FDC02B}">
      <dsp:nvSpPr>
        <dsp:cNvPr id="0" name=""/>
        <dsp:cNvSpPr/>
      </dsp:nvSpPr>
      <dsp:spPr>
        <a:xfrm>
          <a:off x="0" y="2658534"/>
          <a:ext cx="6910387" cy="106257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1F5FC8-D519-4A8C-A57C-3E7844989237}">
      <dsp:nvSpPr>
        <dsp:cNvPr id="0" name=""/>
        <dsp:cNvSpPr/>
      </dsp:nvSpPr>
      <dsp:spPr>
        <a:xfrm>
          <a:off x="321428" y="2897613"/>
          <a:ext cx="584416" cy="5844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9AAAE1-8A26-46E5-9A3C-7638EAFD31A8}">
      <dsp:nvSpPr>
        <dsp:cNvPr id="0" name=""/>
        <dsp:cNvSpPr/>
      </dsp:nvSpPr>
      <dsp:spPr>
        <a:xfrm>
          <a:off x="1227274" y="2658534"/>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00100">
            <a:lnSpc>
              <a:spcPct val="90000"/>
            </a:lnSpc>
            <a:spcBef>
              <a:spcPct val="0"/>
            </a:spcBef>
            <a:spcAft>
              <a:spcPct val="35000"/>
            </a:spcAft>
            <a:buNone/>
          </a:pPr>
          <a:r>
            <a:rPr lang="en-AU" sz="1800" kern="1200"/>
            <a:t>Encourage whatever manner choices prove comfortable and </a:t>
          </a:r>
          <a:r>
            <a:rPr lang="en-AU" sz="1800" b="1" i="1" kern="1200"/>
            <a:t>effective</a:t>
          </a:r>
          <a:r>
            <a:rPr lang="en-AU" sz="1800" kern="1200"/>
            <a:t> for individual speakers (within reason).</a:t>
          </a:r>
          <a:endParaRPr lang="en-US" sz="1800" kern="1200"/>
        </a:p>
      </dsp:txBody>
      <dsp:txXfrm>
        <a:off x="1227274" y="2658534"/>
        <a:ext cx="5683112" cy="1062575"/>
      </dsp:txXfrm>
    </dsp:sp>
    <dsp:sp modelId="{D25A3B4E-BB78-4F05-930A-8A6F43AEC968}">
      <dsp:nvSpPr>
        <dsp:cNvPr id="0" name=""/>
        <dsp:cNvSpPr/>
      </dsp:nvSpPr>
      <dsp:spPr>
        <a:xfrm>
          <a:off x="0" y="3986753"/>
          <a:ext cx="6910387" cy="106257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716245-234D-4CC5-97CF-ACF516970ED3}">
      <dsp:nvSpPr>
        <dsp:cNvPr id="0" name=""/>
        <dsp:cNvSpPr/>
      </dsp:nvSpPr>
      <dsp:spPr>
        <a:xfrm>
          <a:off x="321428" y="4225832"/>
          <a:ext cx="584416" cy="5844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74534A-A762-43B6-BE16-087B7939C15F}">
      <dsp:nvSpPr>
        <dsp:cNvPr id="0" name=""/>
        <dsp:cNvSpPr/>
      </dsp:nvSpPr>
      <dsp:spPr>
        <a:xfrm>
          <a:off x="1227274" y="3986753"/>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00100">
            <a:lnSpc>
              <a:spcPct val="90000"/>
            </a:lnSpc>
            <a:spcBef>
              <a:spcPct val="0"/>
            </a:spcBef>
            <a:spcAft>
              <a:spcPct val="35000"/>
            </a:spcAft>
            <a:buNone/>
          </a:pPr>
          <a:r>
            <a:rPr lang="en-AU" sz="1800" kern="1200"/>
            <a:t>Facilitate a more </a:t>
          </a:r>
          <a:r>
            <a:rPr lang="en-AU" sz="1800" b="1" kern="1200"/>
            <a:t>conversational</a:t>
          </a:r>
          <a:r>
            <a:rPr lang="en-AU" sz="1800" kern="1200"/>
            <a:t> style of debate, with </a:t>
          </a:r>
          <a:r>
            <a:rPr lang="en-AU" sz="1800" b="1" kern="1200"/>
            <a:t>genuine exchange and engagement between</a:t>
          </a:r>
          <a:r>
            <a:rPr lang="en-AU" sz="1800" kern="1200"/>
            <a:t> </a:t>
          </a:r>
          <a:r>
            <a:rPr lang="en-AU" sz="1800" b="1" kern="1200"/>
            <a:t>sides</a:t>
          </a:r>
          <a:r>
            <a:rPr lang="en-AU" sz="1800" kern="1200"/>
            <a:t>, rather than prepared speech style.</a:t>
          </a:r>
          <a:endParaRPr lang="en-US" sz="1800" kern="1200"/>
        </a:p>
      </dsp:txBody>
      <dsp:txXfrm>
        <a:off x="1227274" y="3986753"/>
        <a:ext cx="5683112" cy="1062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2F64F-7234-4DA2-9E56-7A934F697715}">
      <dsp:nvSpPr>
        <dsp:cNvPr id="0" name=""/>
        <dsp:cNvSpPr/>
      </dsp:nvSpPr>
      <dsp:spPr>
        <a:xfrm>
          <a:off x="0" y="7358"/>
          <a:ext cx="6875466" cy="5615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Arrival Time</a:t>
          </a:r>
          <a:endParaRPr lang="en-US" sz="2400" kern="1200"/>
        </a:p>
      </dsp:txBody>
      <dsp:txXfrm>
        <a:off x="27415" y="34773"/>
        <a:ext cx="6820636" cy="506769"/>
      </dsp:txXfrm>
    </dsp:sp>
    <dsp:sp modelId="{8997728C-0D1E-4B69-859D-E0C0BCCBC7E6}">
      <dsp:nvSpPr>
        <dsp:cNvPr id="0" name=""/>
        <dsp:cNvSpPr/>
      </dsp:nvSpPr>
      <dsp:spPr>
        <a:xfrm>
          <a:off x="0" y="568958"/>
          <a:ext cx="6875466" cy="146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29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5:45pm for a 6:00pm debate (exception for JUN B*)</a:t>
          </a:r>
        </a:p>
        <a:p>
          <a:pPr marL="171450" lvl="1" indent="-171450" algn="l" defTabSz="844550">
            <a:lnSpc>
              <a:spcPct val="90000"/>
            </a:lnSpc>
            <a:spcBef>
              <a:spcPct val="0"/>
            </a:spcBef>
            <a:spcAft>
              <a:spcPct val="20000"/>
            </a:spcAft>
            <a:buChar char="•"/>
          </a:pPr>
          <a:r>
            <a:rPr lang="en-US" sz="1900" kern="1200"/>
            <a:t>Please allow time for traffic, bad weather or other delays.</a:t>
          </a:r>
        </a:p>
        <a:p>
          <a:pPr marL="171450" lvl="1" indent="-171450" algn="l" defTabSz="844550">
            <a:lnSpc>
              <a:spcPct val="90000"/>
            </a:lnSpc>
            <a:spcBef>
              <a:spcPct val="0"/>
            </a:spcBef>
            <a:spcAft>
              <a:spcPct val="20000"/>
            </a:spcAft>
            <a:buChar char="•"/>
          </a:pPr>
          <a:r>
            <a:rPr lang="en-US" sz="1900" b="1" kern="1200"/>
            <a:t>Adjudicators: </a:t>
          </a:r>
          <a:r>
            <a:rPr lang="en-US" sz="1900" kern="1200"/>
            <a:t>If you are running late and it is possible and safe, call 0499 482 030.</a:t>
          </a:r>
        </a:p>
      </dsp:txBody>
      <dsp:txXfrm>
        <a:off x="0" y="568958"/>
        <a:ext cx="6875466" cy="1465560"/>
      </dsp:txXfrm>
    </dsp:sp>
    <dsp:sp modelId="{7A32B8D1-4501-4935-8ACD-9F416809BDD0}">
      <dsp:nvSpPr>
        <dsp:cNvPr id="0" name=""/>
        <dsp:cNvSpPr/>
      </dsp:nvSpPr>
      <dsp:spPr>
        <a:xfrm>
          <a:off x="0" y="2034519"/>
          <a:ext cx="6875466" cy="5615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Check in with Venue Coordinator</a:t>
          </a:r>
          <a:endParaRPr lang="en-US" sz="2400" kern="1200"/>
        </a:p>
      </dsp:txBody>
      <dsp:txXfrm>
        <a:off x="27415" y="2061934"/>
        <a:ext cx="6820636" cy="506769"/>
      </dsp:txXfrm>
    </dsp:sp>
    <dsp:sp modelId="{7FCAE085-7300-4CB3-B728-7509B7650BED}">
      <dsp:nvSpPr>
        <dsp:cNvPr id="0" name=""/>
        <dsp:cNvSpPr/>
      </dsp:nvSpPr>
      <dsp:spPr>
        <a:xfrm>
          <a:off x="0" y="2596118"/>
          <a:ext cx="6875466" cy="168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29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1" kern="1200"/>
            <a:t>Debaters – </a:t>
          </a:r>
          <a:r>
            <a:rPr lang="en-US" sz="1900" kern="1200"/>
            <a:t>let your coordinator know when your team has arrived, the coordinator will then help you find your room</a:t>
          </a:r>
        </a:p>
        <a:p>
          <a:pPr marL="171450" lvl="1" indent="-171450" algn="l" defTabSz="844550">
            <a:lnSpc>
              <a:spcPct val="90000"/>
            </a:lnSpc>
            <a:spcBef>
              <a:spcPct val="0"/>
            </a:spcBef>
            <a:spcAft>
              <a:spcPct val="20000"/>
            </a:spcAft>
            <a:buChar char="•"/>
          </a:pPr>
          <a:r>
            <a:rPr lang="en-US" sz="1900" b="1" kern="1200"/>
            <a:t>Adjudicators</a:t>
          </a:r>
          <a:r>
            <a:rPr lang="en-US" sz="1900" kern="1200"/>
            <a:t> – Same as above, plus you will be informed if there has been any changes to your allocation</a:t>
          </a:r>
        </a:p>
      </dsp:txBody>
      <dsp:txXfrm>
        <a:off x="0" y="2596118"/>
        <a:ext cx="6875466" cy="1689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823C4-FF03-485E-A0E9-435EBA331171}">
      <dsp:nvSpPr>
        <dsp:cNvPr id="0" name=""/>
        <dsp:cNvSpPr/>
      </dsp:nvSpPr>
      <dsp:spPr>
        <a:xfrm>
          <a:off x="8111" y="146250"/>
          <a:ext cx="1103786" cy="10208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CDA29-55EA-4C44-B8CC-9C88E4AD9FF8}">
      <dsp:nvSpPr>
        <dsp:cNvPr id="0" name=""/>
        <dsp:cNvSpPr/>
      </dsp:nvSpPr>
      <dsp:spPr>
        <a:xfrm>
          <a:off x="8111" y="1319938"/>
          <a:ext cx="3153675" cy="43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100000"/>
            </a:lnSpc>
            <a:spcBef>
              <a:spcPct val="0"/>
            </a:spcBef>
            <a:spcAft>
              <a:spcPct val="35000"/>
            </a:spcAft>
            <a:buNone/>
            <a:defRPr b="1"/>
          </a:pPr>
          <a:r>
            <a:rPr lang="en-US" sz="2900" b="1" kern="1200"/>
            <a:t>Documents</a:t>
          </a:r>
          <a:endParaRPr lang="en-US" sz="2900" kern="1200"/>
        </a:p>
      </dsp:txBody>
      <dsp:txXfrm>
        <a:off x="8111" y="1319938"/>
        <a:ext cx="3153675" cy="437508"/>
      </dsp:txXfrm>
    </dsp:sp>
    <dsp:sp modelId="{46821685-65FE-4754-9A35-E602A1F7A520}">
      <dsp:nvSpPr>
        <dsp:cNvPr id="0" name=""/>
        <dsp:cNvSpPr/>
      </dsp:nvSpPr>
      <dsp:spPr>
        <a:xfrm>
          <a:off x="8111" y="1828533"/>
          <a:ext cx="3153675" cy="1872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These may be in the room already or may be provided to the adjudicator by the venue coordinator (usually in a folder or plastic sleeve).</a:t>
          </a:r>
        </a:p>
        <a:p>
          <a:pPr marL="171450" lvl="1" indent="-171450" algn="l" defTabSz="711200">
            <a:lnSpc>
              <a:spcPct val="90000"/>
            </a:lnSpc>
            <a:spcBef>
              <a:spcPct val="0"/>
            </a:spcBef>
            <a:spcAft>
              <a:spcPct val="15000"/>
            </a:spcAft>
            <a:buChar char="•"/>
          </a:pPr>
          <a:r>
            <a:rPr lang="en-US" sz="1600" kern="1200"/>
            <a:t>Adjudicators Score Sheet</a:t>
          </a:r>
        </a:p>
        <a:p>
          <a:pPr marL="171450" lvl="1" indent="-171450" algn="l" defTabSz="711200">
            <a:lnSpc>
              <a:spcPct val="90000"/>
            </a:lnSpc>
            <a:spcBef>
              <a:spcPct val="0"/>
            </a:spcBef>
            <a:spcAft>
              <a:spcPct val="15000"/>
            </a:spcAft>
            <a:buChar char="•"/>
          </a:pPr>
          <a:r>
            <a:rPr lang="en-US" sz="1600" kern="1200"/>
            <a:t>Chairperson’s Speech</a:t>
          </a:r>
        </a:p>
        <a:p>
          <a:pPr marL="171450" lvl="1" indent="-171450" algn="l" defTabSz="711200">
            <a:lnSpc>
              <a:spcPct val="90000"/>
            </a:lnSpc>
            <a:spcBef>
              <a:spcPct val="0"/>
            </a:spcBef>
            <a:spcAft>
              <a:spcPct val="15000"/>
            </a:spcAft>
            <a:buChar char="•"/>
          </a:pPr>
          <a:r>
            <a:rPr lang="en-US" sz="1600" kern="1200"/>
            <a:t>Timekeeper’s Sheet</a:t>
          </a:r>
        </a:p>
      </dsp:txBody>
      <dsp:txXfrm>
        <a:off x="8111" y="1828533"/>
        <a:ext cx="3153675" cy="1872002"/>
      </dsp:txXfrm>
    </dsp:sp>
    <dsp:sp modelId="{F14D5F42-E96F-4522-866C-BF7F3CD69DB1}">
      <dsp:nvSpPr>
        <dsp:cNvPr id="0" name=""/>
        <dsp:cNvSpPr/>
      </dsp:nvSpPr>
      <dsp:spPr>
        <a:xfrm>
          <a:off x="3713679" y="146250"/>
          <a:ext cx="1103786" cy="10208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554333-1634-4150-8F61-A91DFA1FD23A}">
      <dsp:nvSpPr>
        <dsp:cNvPr id="0" name=""/>
        <dsp:cNvSpPr/>
      </dsp:nvSpPr>
      <dsp:spPr>
        <a:xfrm>
          <a:off x="3713679" y="1319938"/>
          <a:ext cx="3153675" cy="43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100000"/>
            </a:lnSpc>
            <a:spcBef>
              <a:spcPct val="0"/>
            </a:spcBef>
            <a:spcAft>
              <a:spcPct val="35000"/>
            </a:spcAft>
            <a:buNone/>
            <a:defRPr b="1"/>
          </a:pPr>
          <a:r>
            <a:rPr lang="en-US" sz="2900" b="1" kern="1200"/>
            <a:t>Room Layout</a:t>
          </a:r>
          <a:endParaRPr lang="en-US" sz="2900" kern="1200"/>
        </a:p>
      </dsp:txBody>
      <dsp:txXfrm>
        <a:off x="3713679" y="1319938"/>
        <a:ext cx="3153675" cy="437508"/>
      </dsp:txXfrm>
    </dsp:sp>
    <dsp:sp modelId="{26776966-96F6-465F-B075-868D2CC27F5A}">
      <dsp:nvSpPr>
        <dsp:cNvPr id="0" name=""/>
        <dsp:cNvSpPr/>
      </dsp:nvSpPr>
      <dsp:spPr>
        <a:xfrm>
          <a:off x="3713679" y="1828533"/>
          <a:ext cx="3153675" cy="1872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The students should have the topic of the debate written on the board (large enough for the audience to read).</a:t>
          </a:r>
        </a:p>
        <a:p>
          <a:pPr marL="0" lvl="0" indent="0" algn="l" defTabSz="711200">
            <a:lnSpc>
              <a:spcPct val="100000"/>
            </a:lnSpc>
            <a:spcBef>
              <a:spcPct val="0"/>
            </a:spcBef>
            <a:spcAft>
              <a:spcPct val="35000"/>
            </a:spcAft>
            <a:buNone/>
          </a:pPr>
          <a:r>
            <a:rPr lang="en-US" sz="1600" kern="1200"/>
            <a:t>Student names and speaker numbers should also be written on the board for both teams.</a:t>
          </a:r>
        </a:p>
        <a:p>
          <a:pPr marL="0" lvl="0" indent="0" algn="l" defTabSz="711200">
            <a:lnSpc>
              <a:spcPct val="100000"/>
            </a:lnSpc>
            <a:spcBef>
              <a:spcPct val="0"/>
            </a:spcBef>
            <a:spcAft>
              <a:spcPct val="35000"/>
            </a:spcAft>
            <a:buNone/>
          </a:pPr>
          <a:r>
            <a:rPr lang="en-US" sz="1600" kern="1200"/>
            <a:t>The room should be set out for a debate (see slide 9)</a:t>
          </a:r>
        </a:p>
      </dsp:txBody>
      <dsp:txXfrm>
        <a:off x="3713679" y="1828533"/>
        <a:ext cx="3153675" cy="1872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D6909-6366-AB4E-AE74-6A51A1F45C71}">
      <dsp:nvSpPr>
        <dsp:cNvPr id="0" name=""/>
        <dsp:cNvSpPr/>
      </dsp:nvSpPr>
      <dsp:spPr>
        <a:xfrm>
          <a:off x="3550" y="57823"/>
          <a:ext cx="3461493" cy="1384597"/>
        </a:xfrm>
        <a:prstGeom prst="rect">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AU" sz="5500" b="0" i="0" kern="1200"/>
            <a:t>Matter</a:t>
          </a:r>
          <a:endParaRPr lang="en-AU" sz="5500" kern="1200"/>
        </a:p>
      </dsp:txBody>
      <dsp:txXfrm>
        <a:off x="3550" y="57823"/>
        <a:ext cx="3461493" cy="1384597"/>
      </dsp:txXfrm>
    </dsp:sp>
    <dsp:sp modelId="{6B2C120A-B09D-B846-9023-DF911557DAE4}">
      <dsp:nvSpPr>
        <dsp:cNvPr id="0" name=""/>
        <dsp:cNvSpPr/>
      </dsp:nvSpPr>
      <dsp:spPr>
        <a:xfrm>
          <a:off x="0" y="1411218"/>
          <a:ext cx="3461493" cy="40664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Arguments</a:t>
          </a:r>
          <a:r>
            <a:rPr lang="en-AU" sz="2000" b="0" i="0" kern="1200">
              <a:solidFill>
                <a:schemeClr val="tx2">
                  <a:lumMod val="50000"/>
                </a:schemeClr>
              </a:solidFill>
            </a:rPr>
            <a:t> – strength, plausibility, relevance, engagement with opposition</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Rebuttal</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model</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central</a:t>
          </a:r>
          <a:r>
            <a:rPr lang="en-AU" sz="2000" b="0" i="0" kern="1200">
              <a:solidFill>
                <a:schemeClr val="tx2">
                  <a:lumMod val="50000"/>
                </a:schemeClr>
              </a:solidFill>
            </a:rPr>
            <a:t> </a:t>
          </a:r>
          <a:r>
            <a:rPr lang="en-AU" sz="2000" b="1" i="0" kern="1200">
              <a:solidFill>
                <a:schemeClr val="tx2">
                  <a:lumMod val="50000"/>
                </a:schemeClr>
              </a:solidFill>
            </a:rPr>
            <a:t>premise</a:t>
          </a:r>
          <a:r>
            <a:rPr lang="en-AU" sz="2000" b="0" i="0" kern="1200">
              <a:solidFill>
                <a:schemeClr val="tx2">
                  <a:lumMod val="50000"/>
                </a:schemeClr>
              </a:solidFill>
            </a:rPr>
            <a:t>/</a:t>
          </a:r>
          <a:r>
            <a:rPr lang="en-AU" sz="2000" b="1" i="0" kern="1200">
              <a:solidFill>
                <a:schemeClr val="tx2">
                  <a:lumMod val="50000"/>
                </a:schemeClr>
              </a:solidFill>
            </a:rPr>
            <a:t>case</a:t>
          </a:r>
          <a:r>
            <a:rPr lang="en-AU" sz="2000" b="0" i="0" kern="1200">
              <a:solidFill>
                <a:schemeClr val="tx2">
                  <a:lumMod val="50000"/>
                </a:schemeClr>
              </a:solidFill>
            </a:rPr>
            <a:t> </a:t>
          </a:r>
          <a:r>
            <a:rPr lang="en-AU" sz="2000" b="1" i="0" kern="1200">
              <a:solidFill>
                <a:schemeClr val="tx2">
                  <a:lumMod val="50000"/>
                </a:schemeClr>
              </a:solidFill>
            </a:rPr>
            <a:t>line</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a:t>
          </a:r>
          <a:r>
            <a:rPr lang="en-AU" sz="2000" b="1" i="0" kern="1200">
              <a:solidFill>
                <a:schemeClr val="tx2">
                  <a:lumMod val="50000"/>
                </a:schemeClr>
              </a:solidFill>
            </a:rPr>
            <a:t>content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under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0" y="1411218"/>
        <a:ext cx="3461493" cy="4066478"/>
      </dsp:txXfrm>
    </dsp:sp>
    <dsp:sp modelId="{F42CA763-12CC-1F40-A646-B19B663046A7}">
      <dsp:nvSpPr>
        <dsp:cNvPr id="0" name=""/>
        <dsp:cNvSpPr/>
      </dsp:nvSpPr>
      <dsp:spPr>
        <a:xfrm>
          <a:off x="3949653" y="57823"/>
          <a:ext cx="3461493" cy="1384597"/>
        </a:xfrm>
        <a:prstGeom prst="rect">
          <a:avLst/>
        </a:prstGeom>
        <a:solidFill>
          <a:schemeClr val="accent2">
            <a:shade val="80000"/>
            <a:hueOff val="-220634"/>
            <a:satOff val="-14843"/>
            <a:lumOff val="15941"/>
            <a:alphaOff val="0"/>
          </a:schemeClr>
        </a:solidFill>
        <a:ln w="15875" cap="flat" cmpd="sng" algn="ctr">
          <a:solidFill>
            <a:schemeClr val="accent2">
              <a:shade val="80000"/>
              <a:hueOff val="-220634"/>
              <a:satOff val="-14843"/>
              <a:lumOff val="15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AU" sz="5500" b="0" i="0" kern="1200"/>
            <a:t>Manner </a:t>
          </a:r>
          <a:endParaRPr lang="en-AU" sz="5500" kern="1200"/>
        </a:p>
      </dsp:txBody>
      <dsp:txXfrm>
        <a:off x="3949653" y="57823"/>
        <a:ext cx="3461493" cy="1384597"/>
      </dsp:txXfrm>
    </dsp:sp>
    <dsp:sp modelId="{F8C5DB9C-CB29-084B-A33E-366D6EE4742F}">
      <dsp:nvSpPr>
        <dsp:cNvPr id="0" name=""/>
        <dsp:cNvSpPr/>
      </dsp:nvSpPr>
      <dsp:spPr>
        <a:xfrm>
          <a:off x="3946087" y="1411218"/>
          <a:ext cx="3461493" cy="40664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the speaker’s </a:t>
          </a:r>
          <a:r>
            <a:rPr lang="en-AU" sz="2000" b="1" i="0" kern="1200">
              <a:solidFill>
                <a:schemeClr val="tx2">
                  <a:lumMod val="50000"/>
                </a:schemeClr>
              </a:solidFill>
            </a:rPr>
            <a:t>presentation</a:t>
          </a:r>
          <a:r>
            <a:rPr lang="en-AU" sz="2000" b="0" i="0" kern="1200">
              <a:solidFill>
                <a:schemeClr val="tx2">
                  <a:lumMod val="50000"/>
                </a:schemeClr>
              </a:solidFill>
            </a:rPr>
            <a:t> </a:t>
          </a:r>
          <a:r>
            <a:rPr lang="en-AU" sz="2000" b="1" i="0" kern="1200">
              <a:solidFill>
                <a:schemeClr val="tx2">
                  <a:lumMod val="50000"/>
                </a:schemeClr>
              </a:solidFill>
            </a:rPr>
            <a:t>style</a:t>
          </a:r>
          <a:r>
            <a:rPr lang="en-AU" sz="2000" b="0" i="0" kern="1200">
              <a:solidFill>
                <a:schemeClr val="tx2">
                  <a:lumMod val="50000"/>
                </a:schemeClr>
              </a:solidFill>
            </a:rPr>
            <a:t> and </a:t>
          </a:r>
          <a:r>
            <a:rPr lang="en-AU" sz="2000" b="1" i="0" kern="1200">
              <a:solidFill>
                <a:schemeClr val="tx2">
                  <a:lumMod val="50000"/>
                </a:schemeClr>
              </a:solidFill>
            </a:rPr>
            <a:t>mannerisms</a:t>
          </a:r>
          <a:r>
            <a:rPr lang="en-AU" sz="2000" b="0" i="0" kern="1200">
              <a:solidFill>
                <a:schemeClr val="tx2">
                  <a:lumMod val="50000"/>
                </a:schemeClr>
              </a:solidFill>
            </a:rPr>
            <a:t> – gesture, tone, pace, etc.</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Personal</a:t>
          </a:r>
          <a:r>
            <a:rPr lang="en-AU" sz="2000" b="0" i="0" kern="1200">
              <a:solidFill>
                <a:schemeClr val="tx2">
                  <a:lumMod val="50000"/>
                </a:schemeClr>
              </a:solidFill>
            </a:rPr>
            <a:t> </a:t>
          </a:r>
          <a:r>
            <a:rPr lang="en-AU" sz="2000" b="1" i="0" kern="1200">
              <a:solidFill>
                <a:schemeClr val="tx2">
                  <a:lumMod val="50000"/>
                </a:schemeClr>
              </a:solidFill>
            </a:rPr>
            <a:t>presentation</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Teamwork</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Sportsmanship</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Conduct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Use of appropriately formal </a:t>
          </a:r>
          <a:r>
            <a:rPr lang="en-AU" sz="2000" b="1" i="0" kern="1200">
              <a:solidFill>
                <a:schemeClr val="tx2">
                  <a:lumMod val="50000"/>
                </a:schemeClr>
              </a:solidFill>
            </a:rPr>
            <a:t>language</a:t>
          </a:r>
          <a:r>
            <a:rPr lang="en-AU" sz="2000" b="0" i="0" kern="1200">
              <a:solidFill>
                <a:schemeClr val="tx2">
                  <a:lumMod val="50000"/>
                </a:schemeClr>
              </a:solidFill>
            </a:rPr>
            <a:t> </a:t>
          </a:r>
          <a:endParaRPr lang="en-AU" sz="2000" kern="1200">
            <a:solidFill>
              <a:schemeClr val="tx2">
                <a:lumMod val="50000"/>
              </a:schemeClr>
            </a:solidFill>
          </a:endParaRPr>
        </a:p>
      </dsp:txBody>
      <dsp:txXfrm>
        <a:off x="3946087" y="1411218"/>
        <a:ext cx="3461493" cy="4066478"/>
      </dsp:txXfrm>
    </dsp:sp>
    <dsp:sp modelId="{C018BE6E-8084-FD4A-B9D4-694A370A3032}">
      <dsp:nvSpPr>
        <dsp:cNvPr id="0" name=""/>
        <dsp:cNvSpPr/>
      </dsp:nvSpPr>
      <dsp:spPr>
        <a:xfrm>
          <a:off x="7895756" y="57823"/>
          <a:ext cx="3461493" cy="1384597"/>
        </a:xfrm>
        <a:prstGeom prst="rect">
          <a:avLst/>
        </a:prstGeom>
        <a:solidFill>
          <a:schemeClr val="accent2">
            <a:shade val="80000"/>
            <a:hueOff val="-441268"/>
            <a:satOff val="-29686"/>
            <a:lumOff val="31881"/>
            <a:alphaOff val="0"/>
          </a:schemeClr>
        </a:solidFill>
        <a:ln w="15875" cap="flat" cmpd="sng" algn="ctr">
          <a:solidFill>
            <a:schemeClr val="accent2">
              <a:shade val="80000"/>
              <a:hueOff val="-441268"/>
              <a:satOff val="-29686"/>
              <a:lumOff val="318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AU" sz="5500" b="0" i="0" kern="1200"/>
            <a:t>Method</a:t>
          </a:r>
          <a:endParaRPr lang="en-AU" sz="5500" kern="1200"/>
        </a:p>
      </dsp:txBody>
      <dsp:txXfrm>
        <a:off x="7895756" y="57823"/>
        <a:ext cx="3461493" cy="1384597"/>
      </dsp:txXfrm>
    </dsp:sp>
    <dsp:sp modelId="{EF69416A-A0FD-0149-833D-EF80A6B147B4}">
      <dsp:nvSpPr>
        <dsp:cNvPr id="0" name=""/>
        <dsp:cNvSpPr/>
      </dsp:nvSpPr>
      <dsp:spPr>
        <a:xfrm>
          <a:off x="7892190" y="1411218"/>
          <a:ext cx="3461493" cy="40664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Structure</a:t>
          </a:r>
          <a:r>
            <a:rPr lang="en-AU" sz="2000" b="0" i="0" kern="1200">
              <a:solidFill>
                <a:schemeClr val="tx2">
                  <a:lumMod val="50000"/>
                </a:schemeClr>
              </a:solidFill>
            </a:rPr>
            <a:t> – both of an entire speech (</a:t>
          </a:r>
          <a:r>
            <a:rPr lang="en-AU" sz="2000" b="0" i="0" kern="1200" err="1">
              <a:solidFill>
                <a:schemeClr val="tx2">
                  <a:lumMod val="50000"/>
                </a:schemeClr>
              </a:solidFill>
            </a:rPr>
            <a:t>inc.</a:t>
          </a:r>
          <a:r>
            <a:rPr lang="en-AU" sz="2000" b="0" i="0" kern="1200">
              <a:solidFill>
                <a:schemeClr val="tx2">
                  <a:lumMod val="50000"/>
                </a:schemeClr>
              </a:solidFill>
            </a:rPr>
            <a:t> summaries etc.) and individual points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Existence of a clear case line and/or model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Splits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Definitions</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Greetings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over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7892190" y="1411218"/>
        <a:ext cx="3461493" cy="4066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64363-A40F-074A-81C7-BB75A6EAC7C0}">
      <dsp:nvSpPr>
        <dsp:cNvPr id="0" name=""/>
        <dsp:cNvSpPr/>
      </dsp:nvSpPr>
      <dsp:spPr>
        <a:xfrm>
          <a:off x="5680400" y="1977267"/>
          <a:ext cx="4103197" cy="617125"/>
        </a:xfrm>
        <a:custGeom>
          <a:avLst/>
          <a:gdLst/>
          <a:ahLst/>
          <a:cxnLst/>
          <a:rect l="0" t="0" r="0" b="0"/>
          <a:pathLst>
            <a:path>
              <a:moveTo>
                <a:pt x="0" y="0"/>
              </a:moveTo>
              <a:lnTo>
                <a:pt x="0" y="316793"/>
              </a:lnTo>
              <a:lnTo>
                <a:pt x="4103197" y="316793"/>
              </a:lnTo>
              <a:lnTo>
                <a:pt x="4103197" y="617125"/>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387B2-9EB6-0E42-A921-C4975424088B}">
      <dsp:nvSpPr>
        <dsp:cNvPr id="0" name=""/>
        <dsp:cNvSpPr/>
      </dsp:nvSpPr>
      <dsp:spPr>
        <a:xfrm>
          <a:off x="5680400" y="1977267"/>
          <a:ext cx="171918" cy="600664"/>
        </a:xfrm>
        <a:custGeom>
          <a:avLst/>
          <a:gdLst/>
          <a:ahLst/>
          <a:cxnLst/>
          <a:rect l="0" t="0" r="0" b="0"/>
          <a:pathLst>
            <a:path>
              <a:moveTo>
                <a:pt x="0" y="0"/>
              </a:moveTo>
              <a:lnTo>
                <a:pt x="0" y="300332"/>
              </a:lnTo>
              <a:lnTo>
                <a:pt x="171918" y="300332"/>
              </a:lnTo>
              <a:lnTo>
                <a:pt x="171918" y="600664"/>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7B91E-1D73-C541-A4F8-AF1727F4A0F8}">
      <dsp:nvSpPr>
        <dsp:cNvPr id="0" name=""/>
        <dsp:cNvSpPr/>
      </dsp:nvSpPr>
      <dsp:spPr>
        <a:xfrm>
          <a:off x="1754640" y="1977267"/>
          <a:ext cx="3925759" cy="600664"/>
        </a:xfrm>
        <a:custGeom>
          <a:avLst/>
          <a:gdLst/>
          <a:ahLst/>
          <a:cxnLst/>
          <a:rect l="0" t="0" r="0" b="0"/>
          <a:pathLst>
            <a:path>
              <a:moveTo>
                <a:pt x="3925759" y="0"/>
              </a:moveTo>
              <a:lnTo>
                <a:pt x="3925759" y="300332"/>
              </a:lnTo>
              <a:lnTo>
                <a:pt x="0" y="300332"/>
              </a:lnTo>
              <a:lnTo>
                <a:pt x="0" y="600664"/>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951517-17E0-314F-B247-EFFD5283B5B8}">
      <dsp:nvSpPr>
        <dsp:cNvPr id="0" name=""/>
        <dsp:cNvSpPr/>
      </dsp:nvSpPr>
      <dsp:spPr>
        <a:xfrm>
          <a:off x="2548747" y="547113"/>
          <a:ext cx="6263304" cy="1430154"/>
        </a:xfrm>
        <a:prstGeom prst="rect">
          <a:avLst/>
        </a:prstGeom>
        <a:solidFill>
          <a:schemeClr val="accent3">
            <a:alpha val="8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i="0" kern="1200"/>
            <a:t>Role of the Adjudicator</a:t>
          </a:r>
          <a:endParaRPr lang="en-AU" sz="4000" b="1" kern="1200"/>
        </a:p>
      </dsp:txBody>
      <dsp:txXfrm>
        <a:off x="2548747" y="547113"/>
        <a:ext cx="6263304" cy="1430154"/>
      </dsp:txXfrm>
    </dsp:sp>
    <dsp:sp modelId="{44F8BDB1-B6F1-5542-8D94-B3FE090A0D48}">
      <dsp:nvSpPr>
        <dsp:cNvPr id="0" name=""/>
        <dsp:cNvSpPr/>
      </dsp:nvSpPr>
      <dsp:spPr>
        <a:xfrm>
          <a:off x="5518" y="2577932"/>
          <a:ext cx="3498243"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u="sng" kern="1200"/>
            <a:t>Evaluate</a:t>
          </a:r>
          <a:r>
            <a:rPr lang="en-US" sz="3200" b="0" i="0" kern="1200"/>
            <a:t> </a:t>
          </a:r>
          <a:br>
            <a:rPr lang="en-US" sz="3200" b="0" i="0" kern="1200"/>
          </a:br>
          <a:r>
            <a:rPr lang="en-US" sz="2400" b="0" i="0" kern="1200"/>
            <a:t>the debate</a:t>
          </a:r>
          <a:endParaRPr lang="en-AU" sz="2400" b="0" kern="1200"/>
        </a:p>
      </dsp:txBody>
      <dsp:txXfrm>
        <a:off x="5518" y="2577932"/>
        <a:ext cx="3498243" cy="1430154"/>
      </dsp:txXfrm>
    </dsp:sp>
    <dsp:sp modelId="{A182C053-77E2-9542-B817-D00057EBB6E7}">
      <dsp:nvSpPr>
        <dsp:cNvPr id="0" name=""/>
        <dsp:cNvSpPr/>
      </dsp:nvSpPr>
      <dsp:spPr>
        <a:xfrm>
          <a:off x="4104427" y="2577932"/>
          <a:ext cx="3495783"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u="sng" kern="1200"/>
            <a:t>Educate</a:t>
          </a:r>
          <a:r>
            <a:rPr lang="en-US" sz="3200" b="0" i="0" kern="1200"/>
            <a:t> </a:t>
          </a:r>
          <a:br>
            <a:rPr lang="en-US" sz="3200" b="0" i="0" kern="1200"/>
          </a:br>
          <a:r>
            <a:rPr lang="en-US" sz="2400" b="0" i="0" kern="1200"/>
            <a:t>the debaters</a:t>
          </a:r>
          <a:endParaRPr lang="en-AU" sz="2400" b="0" kern="1200"/>
        </a:p>
      </dsp:txBody>
      <dsp:txXfrm>
        <a:off x="4104427" y="2577932"/>
        <a:ext cx="3495783" cy="1430154"/>
      </dsp:txXfrm>
    </dsp:sp>
    <dsp:sp modelId="{74ACD9DD-801B-6942-A73B-424D5543480A}">
      <dsp:nvSpPr>
        <dsp:cNvPr id="0" name=""/>
        <dsp:cNvSpPr/>
      </dsp:nvSpPr>
      <dsp:spPr>
        <a:xfrm>
          <a:off x="8206394" y="2594393"/>
          <a:ext cx="3154405"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u="sng" kern="1200"/>
            <a:t>Encourage</a:t>
          </a:r>
          <a:br>
            <a:rPr lang="en-GB" sz="3000" kern="1200"/>
          </a:br>
          <a:r>
            <a:rPr lang="en-GB" sz="2400" kern="1200"/>
            <a:t>the debaters</a:t>
          </a:r>
          <a:endParaRPr lang="en-GB" sz="3000" kern="1200"/>
        </a:p>
      </dsp:txBody>
      <dsp:txXfrm>
        <a:off x="8206394" y="2594393"/>
        <a:ext cx="3154405" cy="14301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FF824-A01B-47D1-96B8-B2F8024B29E7}">
      <dsp:nvSpPr>
        <dsp:cNvPr id="0" name=""/>
        <dsp:cNvSpPr/>
      </dsp:nvSpPr>
      <dsp:spPr>
        <a:xfrm>
          <a:off x="0" y="15912"/>
          <a:ext cx="6582555" cy="165057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Statements: </a:t>
          </a:r>
          <a:r>
            <a:rPr lang="en-US" sz="2400" kern="1200"/>
            <a:t>Homework is a waste of time / privacy is a privilege not a right</a:t>
          </a:r>
        </a:p>
      </dsp:txBody>
      <dsp:txXfrm>
        <a:off x="80575" y="96487"/>
        <a:ext cx="6421405" cy="1489427"/>
      </dsp:txXfrm>
    </dsp:sp>
    <dsp:sp modelId="{A948D66D-A0C8-4554-B378-3F383F8E5523}">
      <dsp:nvSpPr>
        <dsp:cNvPr id="0" name=""/>
        <dsp:cNvSpPr/>
      </dsp:nvSpPr>
      <dsp:spPr>
        <a:xfrm>
          <a:off x="0" y="1735610"/>
          <a:ext cx="6582555" cy="165057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Comparisons: </a:t>
          </a:r>
          <a:r>
            <a:rPr lang="en-US" sz="2400" kern="1200"/>
            <a:t>The Winter Olympics are more enjoyable than the Summer Olympics</a:t>
          </a:r>
        </a:p>
      </dsp:txBody>
      <dsp:txXfrm>
        <a:off x="80575" y="1816185"/>
        <a:ext cx="6421405" cy="1489427"/>
      </dsp:txXfrm>
    </dsp:sp>
    <dsp:sp modelId="{7812AD85-CB4C-4C68-A8A9-8A9DBB799A20}">
      <dsp:nvSpPr>
        <dsp:cNvPr id="0" name=""/>
        <dsp:cNvSpPr/>
      </dsp:nvSpPr>
      <dsp:spPr>
        <a:xfrm>
          <a:off x="0" y="3455307"/>
          <a:ext cx="6582555" cy="165057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‘Should’ </a:t>
          </a:r>
          <a:r>
            <a:rPr lang="en-US" sz="2400" kern="1200"/>
            <a:t>debates: Public transport </a:t>
          </a:r>
          <a:r>
            <a:rPr lang="en-US" sz="2400" b="1" kern="1200"/>
            <a:t>should </a:t>
          </a:r>
          <a:r>
            <a:rPr lang="en-US" sz="2400" kern="1200"/>
            <a:t>be free. In ‘should’ debates, both the </a:t>
          </a:r>
          <a:r>
            <a:rPr lang="en-US" sz="2400" i="1" kern="1200"/>
            <a:t>moral </a:t>
          </a:r>
          <a:r>
            <a:rPr lang="en-US" sz="2400" kern="1200"/>
            <a:t>and </a:t>
          </a:r>
          <a:r>
            <a:rPr lang="en-US" sz="2400" i="1" kern="1200"/>
            <a:t>practical </a:t>
          </a:r>
          <a:r>
            <a:rPr lang="en-US" sz="2400" kern="1200"/>
            <a:t>issues of the topic need to be covered (Definition of should)</a:t>
          </a:r>
        </a:p>
      </dsp:txBody>
      <dsp:txXfrm>
        <a:off x="80575" y="3535882"/>
        <a:ext cx="6421405" cy="14894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219FF-C5D4-4F66-AEF5-061F0D685124}">
      <dsp:nvSpPr>
        <dsp:cNvPr id="0" name=""/>
        <dsp:cNvSpPr/>
      </dsp:nvSpPr>
      <dsp:spPr>
        <a:xfrm>
          <a:off x="4474117" y="159730"/>
          <a:ext cx="1049835" cy="1049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DC5496-D7A4-47E9-93DD-999238C1AF0A}">
      <dsp:nvSpPr>
        <dsp:cNvPr id="0" name=""/>
        <dsp:cNvSpPr/>
      </dsp:nvSpPr>
      <dsp:spPr>
        <a:xfrm>
          <a:off x="4985" y="1338518"/>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Affirmative</a:t>
          </a:r>
        </a:p>
      </dsp:txBody>
      <dsp:txXfrm>
        <a:off x="4985" y="1338518"/>
        <a:ext cx="2999531" cy="449929"/>
      </dsp:txXfrm>
    </dsp:sp>
    <dsp:sp modelId="{E0B62C9F-B830-4450-8C25-38A3623E0D55}">
      <dsp:nvSpPr>
        <dsp:cNvPr id="0" name=""/>
        <dsp:cNvSpPr/>
      </dsp:nvSpPr>
      <dsp:spPr>
        <a:xfrm>
          <a:off x="4985" y="1858661"/>
          <a:ext cx="2999531" cy="1789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Consider what you would say if you were the affirmative – WHY should they be banned? What problem/s do they pose? Why will banning exams solve these problem/s?</a:t>
          </a:r>
        </a:p>
      </dsp:txBody>
      <dsp:txXfrm>
        <a:off x="4985" y="1858661"/>
        <a:ext cx="2999531" cy="1789692"/>
      </dsp:txXfrm>
    </dsp:sp>
    <dsp:sp modelId="{1169E890-11E9-4565-A5CE-4D69A83EB6B3}">
      <dsp:nvSpPr>
        <dsp:cNvPr id="0" name=""/>
        <dsp:cNvSpPr/>
      </dsp:nvSpPr>
      <dsp:spPr>
        <a:xfrm>
          <a:off x="922882" y="52048"/>
          <a:ext cx="1049835" cy="1049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86F5D4-460C-41B0-92D6-952DDE3674F3}">
      <dsp:nvSpPr>
        <dsp:cNvPr id="0" name=""/>
        <dsp:cNvSpPr/>
      </dsp:nvSpPr>
      <dsp:spPr>
        <a:xfrm>
          <a:off x="3529434" y="1338518"/>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Negative</a:t>
          </a:r>
        </a:p>
      </dsp:txBody>
      <dsp:txXfrm>
        <a:off x="3529434" y="1338518"/>
        <a:ext cx="2999531" cy="449929"/>
      </dsp:txXfrm>
    </dsp:sp>
    <dsp:sp modelId="{28E8A616-C3B1-4EF2-BB2F-5AC3C0EB9762}">
      <dsp:nvSpPr>
        <dsp:cNvPr id="0" name=""/>
        <dsp:cNvSpPr/>
      </dsp:nvSpPr>
      <dsp:spPr>
        <a:xfrm>
          <a:off x="3529434" y="1858661"/>
          <a:ext cx="2999531" cy="1789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Consider what you would say if you were the negative – why SHOULDN’T school exams be banned? Why would this be a bad idea? </a:t>
          </a:r>
        </a:p>
      </dsp:txBody>
      <dsp:txXfrm>
        <a:off x="3529434" y="1858661"/>
        <a:ext cx="2999531" cy="1789692"/>
      </dsp:txXfrm>
    </dsp:sp>
    <dsp:sp modelId="{77267B60-7DDA-4782-9A7A-98AF2BDB0CD4}">
      <dsp:nvSpPr>
        <dsp:cNvPr id="0" name=""/>
        <dsp:cNvSpPr/>
      </dsp:nvSpPr>
      <dsp:spPr>
        <a:xfrm>
          <a:off x="8028731" y="137726"/>
          <a:ext cx="1049835" cy="1049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54B3B1-7DA6-4435-82AF-00FFFC367D7E}">
      <dsp:nvSpPr>
        <dsp:cNvPr id="0" name=""/>
        <dsp:cNvSpPr/>
      </dsp:nvSpPr>
      <dsp:spPr>
        <a:xfrm>
          <a:off x="7053883" y="1338518"/>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Discuss</a:t>
          </a:r>
        </a:p>
      </dsp:txBody>
      <dsp:txXfrm>
        <a:off x="7053883" y="1338518"/>
        <a:ext cx="2999531" cy="449929"/>
      </dsp:txXfrm>
    </dsp:sp>
    <dsp:sp modelId="{DCE6C227-C0A6-436D-8FEB-1A4C7DBA3774}">
      <dsp:nvSpPr>
        <dsp:cNvPr id="0" name=""/>
        <dsp:cNvSpPr/>
      </dsp:nvSpPr>
      <dsp:spPr>
        <a:xfrm>
          <a:off x="7053883" y="1858661"/>
          <a:ext cx="2999531" cy="1789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Choose ONE reason to discuss with the person next to you and try to use the PEEL structure to present your reason. </a:t>
          </a:r>
        </a:p>
      </dsp:txBody>
      <dsp:txXfrm>
        <a:off x="7053883" y="1858661"/>
        <a:ext cx="2999531" cy="17896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D6909-6366-AB4E-AE74-6A51A1F45C71}">
      <dsp:nvSpPr>
        <dsp:cNvPr id="0" name=""/>
        <dsp:cNvSpPr/>
      </dsp:nvSpPr>
      <dsp:spPr>
        <a:xfrm>
          <a:off x="3550" y="3376"/>
          <a:ext cx="3461493" cy="1008000"/>
        </a:xfrm>
        <a:prstGeom prst="rect">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Matter</a:t>
          </a:r>
          <a:endParaRPr lang="en-AU" sz="3500" kern="1200"/>
        </a:p>
      </dsp:txBody>
      <dsp:txXfrm>
        <a:off x="3550" y="3376"/>
        <a:ext cx="3461493" cy="1008000"/>
      </dsp:txXfrm>
    </dsp:sp>
    <dsp:sp modelId="{6B2C120A-B09D-B846-9023-DF911557DAE4}">
      <dsp:nvSpPr>
        <dsp:cNvPr id="0" name=""/>
        <dsp:cNvSpPr/>
      </dsp:nvSpPr>
      <dsp:spPr>
        <a:xfrm>
          <a:off x="0"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Arguments</a:t>
          </a:r>
          <a:r>
            <a:rPr lang="en-AU" sz="2000" b="0" i="0" kern="1200">
              <a:solidFill>
                <a:schemeClr val="tx2">
                  <a:lumMod val="50000"/>
                </a:schemeClr>
              </a:solidFill>
            </a:rPr>
            <a:t> – strength, plausibility, relevance, engagement with opposition</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Rebuttal</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model</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central</a:t>
          </a:r>
          <a:r>
            <a:rPr lang="en-AU" sz="2000" b="0" i="0" kern="1200">
              <a:solidFill>
                <a:schemeClr val="tx2">
                  <a:lumMod val="50000"/>
                </a:schemeClr>
              </a:solidFill>
            </a:rPr>
            <a:t> </a:t>
          </a:r>
          <a:r>
            <a:rPr lang="en-AU" sz="2000" b="1" i="0" kern="1200">
              <a:solidFill>
                <a:schemeClr val="tx2">
                  <a:lumMod val="50000"/>
                </a:schemeClr>
              </a:solidFill>
            </a:rPr>
            <a:t>premise</a:t>
          </a:r>
          <a:r>
            <a:rPr lang="en-AU" sz="2000" b="0" i="0" kern="1200">
              <a:solidFill>
                <a:schemeClr val="tx2">
                  <a:lumMod val="50000"/>
                </a:schemeClr>
              </a:solidFill>
            </a:rPr>
            <a:t>/</a:t>
          </a:r>
          <a:r>
            <a:rPr lang="en-AU" sz="2000" b="1" i="0" kern="1200">
              <a:solidFill>
                <a:schemeClr val="tx2">
                  <a:lumMod val="50000"/>
                </a:schemeClr>
              </a:solidFill>
            </a:rPr>
            <a:t>case</a:t>
          </a:r>
          <a:r>
            <a:rPr lang="en-AU" sz="2000" b="0" i="0" kern="1200">
              <a:solidFill>
                <a:schemeClr val="tx2">
                  <a:lumMod val="50000"/>
                </a:schemeClr>
              </a:solidFill>
            </a:rPr>
            <a:t> </a:t>
          </a:r>
          <a:r>
            <a:rPr lang="en-AU" sz="2000" b="1" i="0" kern="1200">
              <a:solidFill>
                <a:schemeClr val="tx2">
                  <a:lumMod val="50000"/>
                </a:schemeClr>
              </a:solidFill>
            </a:rPr>
            <a:t>line</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a:t>
          </a:r>
          <a:r>
            <a:rPr lang="en-AU" sz="2000" b="1" i="0" kern="1200">
              <a:solidFill>
                <a:schemeClr val="tx2">
                  <a:lumMod val="50000"/>
                </a:schemeClr>
              </a:solidFill>
            </a:rPr>
            <a:t>content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under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0" y="927324"/>
        <a:ext cx="3461493" cy="3993519"/>
      </dsp:txXfrm>
    </dsp:sp>
    <dsp:sp modelId="{F42CA763-12CC-1F40-A646-B19B663046A7}">
      <dsp:nvSpPr>
        <dsp:cNvPr id="0" name=""/>
        <dsp:cNvSpPr/>
      </dsp:nvSpPr>
      <dsp:spPr>
        <a:xfrm>
          <a:off x="3949653" y="3376"/>
          <a:ext cx="3461493" cy="1008000"/>
        </a:xfrm>
        <a:prstGeom prst="rect">
          <a:avLst/>
        </a:prstGeom>
        <a:solidFill>
          <a:schemeClr val="accent2">
            <a:shade val="80000"/>
            <a:hueOff val="-220634"/>
            <a:satOff val="-14843"/>
            <a:lumOff val="15941"/>
            <a:alphaOff val="0"/>
          </a:schemeClr>
        </a:solidFill>
        <a:ln w="15875" cap="flat" cmpd="sng" algn="ctr">
          <a:solidFill>
            <a:schemeClr val="accent2">
              <a:shade val="80000"/>
              <a:hueOff val="-220634"/>
              <a:satOff val="-14843"/>
              <a:lumOff val="15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Manner </a:t>
          </a:r>
          <a:endParaRPr lang="en-AU" sz="3500" kern="1200"/>
        </a:p>
      </dsp:txBody>
      <dsp:txXfrm>
        <a:off x="3949653" y="3376"/>
        <a:ext cx="3461493" cy="1008000"/>
      </dsp:txXfrm>
    </dsp:sp>
    <dsp:sp modelId="{F8C5DB9C-CB29-084B-A33E-366D6EE4742F}">
      <dsp:nvSpPr>
        <dsp:cNvPr id="0" name=""/>
        <dsp:cNvSpPr/>
      </dsp:nvSpPr>
      <dsp:spPr>
        <a:xfrm>
          <a:off x="3946087"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the speaker’s </a:t>
          </a:r>
          <a:r>
            <a:rPr lang="en-AU" sz="2000" b="1" i="0" kern="1200">
              <a:solidFill>
                <a:schemeClr val="tx2">
                  <a:lumMod val="50000"/>
                </a:schemeClr>
              </a:solidFill>
            </a:rPr>
            <a:t>presentation</a:t>
          </a:r>
          <a:r>
            <a:rPr lang="en-AU" sz="2000" b="0" i="0" kern="1200">
              <a:solidFill>
                <a:schemeClr val="tx2">
                  <a:lumMod val="50000"/>
                </a:schemeClr>
              </a:solidFill>
            </a:rPr>
            <a:t> </a:t>
          </a:r>
          <a:r>
            <a:rPr lang="en-AU" sz="2000" b="1" i="0" kern="1200">
              <a:solidFill>
                <a:schemeClr val="tx2">
                  <a:lumMod val="50000"/>
                </a:schemeClr>
              </a:solidFill>
            </a:rPr>
            <a:t>style</a:t>
          </a:r>
          <a:r>
            <a:rPr lang="en-AU" sz="2000" b="0" i="0" kern="1200">
              <a:solidFill>
                <a:schemeClr val="tx2">
                  <a:lumMod val="50000"/>
                </a:schemeClr>
              </a:solidFill>
            </a:rPr>
            <a:t> and </a:t>
          </a:r>
          <a:r>
            <a:rPr lang="en-AU" sz="2000" b="1" i="0" kern="1200">
              <a:solidFill>
                <a:schemeClr val="tx2">
                  <a:lumMod val="50000"/>
                </a:schemeClr>
              </a:solidFill>
            </a:rPr>
            <a:t>mannerisms</a:t>
          </a:r>
          <a:r>
            <a:rPr lang="en-AU" sz="2000" b="0" i="0" kern="1200">
              <a:solidFill>
                <a:schemeClr val="tx2">
                  <a:lumMod val="50000"/>
                </a:schemeClr>
              </a:solidFill>
            </a:rPr>
            <a:t> – gesture, tone, pace, etc.</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Personal</a:t>
          </a:r>
          <a:r>
            <a:rPr lang="en-AU" sz="2000" b="0" i="0" kern="1200">
              <a:solidFill>
                <a:schemeClr val="tx2">
                  <a:lumMod val="50000"/>
                </a:schemeClr>
              </a:solidFill>
            </a:rPr>
            <a:t> </a:t>
          </a:r>
          <a:r>
            <a:rPr lang="en-AU" sz="2000" b="1" i="0" kern="1200">
              <a:solidFill>
                <a:schemeClr val="tx2">
                  <a:lumMod val="50000"/>
                </a:schemeClr>
              </a:solidFill>
            </a:rPr>
            <a:t>presentation</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Teamwork</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Sportsmanship</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Conduct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Use of appropriately formal </a:t>
          </a:r>
          <a:r>
            <a:rPr lang="en-AU" sz="2000" b="1" i="0" kern="1200">
              <a:solidFill>
                <a:schemeClr val="tx2">
                  <a:lumMod val="50000"/>
                </a:schemeClr>
              </a:solidFill>
            </a:rPr>
            <a:t>language</a:t>
          </a:r>
          <a:r>
            <a:rPr lang="en-AU" sz="2000" b="0" i="0" kern="1200">
              <a:solidFill>
                <a:schemeClr val="tx2">
                  <a:lumMod val="50000"/>
                </a:schemeClr>
              </a:solidFill>
            </a:rPr>
            <a:t> </a:t>
          </a:r>
          <a:endParaRPr lang="en-AU" sz="2000" kern="1200">
            <a:solidFill>
              <a:schemeClr val="tx2">
                <a:lumMod val="50000"/>
              </a:schemeClr>
            </a:solidFill>
          </a:endParaRPr>
        </a:p>
      </dsp:txBody>
      <dsp:txXfrm>
        <a:off x="3946087" y="927324"/>
        <a:ext cx="3461493" cy="3993519"/>
      </dsp:txXfrm>
    </dsp:sp>
    <dsp:sp modelId="{C018BE6E-8084-FD4A-B9D4-694A370A3032}">
      <dsp:nvSpPr>
        <dsp:cNvPr id="0" name=""/>
        <dsp:cNvSpPr/>
      </dsp:nvSpPr>
      <dsp:spPr>
        <a:xfrm>
          <a:off x="7895756" y="3376"/>
          <a:ext cx="3461493" cy="1008000"/>
        </a:xfrm>
        <a:prstGeom prst="rect">
          <a:avLst/>
        </a:prstGeom>
        <a:solidFill>
          <a:schemeClr val="accent2">
            <a:shade val="80000"/>
            <a:hueOff val="-441268"/>
            <a:satOff val="-29686"/>
            <a:lumOff val="31881"/>
            <a:alphaOff val="0"/>
          </a:schemeClr>
        </a:solidFill>
        <a:ln w="15875" cap="flat" cmpd="sng" algn="ctr">
          <a:solidFill>
            <a:schemeClr val="accent2">
              <a:shade val="80000"/>
              <a:hueOff val="-441268"/>
              <a:satOff val="-29686"/>
              <a:lumOff val="318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AU" sz="3500" b="0" i="0" kern="1200"/>
            <a:t>Method</a:t>
          </a:r>
          <a:endParaRPr lang="en-AU" sz="3500" kern="1200"/>
        </a:p>
      </dsp:txBody>
      <dsp:txXfrm>
        <a:off x="7895756" y="3376"/>
        <a:ext cx="3461493" cy="1008000"/>
      </dsp:txXfrm>
    </dsp:sp>
    <dsp:sp modelId="{EF69416A-A0FD-0149-833D-EF80A6B147B4}">
      <dsp:nvSpPr>
        <dsp:cNvPr id="0" name=""/>
        <dsp:cNvSpPr/>
      </dsp:nvSpPr>
      <dsp:spPr>
        <a:xfrm>
          <a:off x="7892190" y="927324"/>
          <a:ext cx="3461493" cy="399351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Structure</a:t>
          </a:r>
          <a:r>
            <a:rPr lang="en-AU" sz="2000" b="0" i="0" kern="1200">
              <a:solidFill>
                <a:schemeClr val="tx2">
                  <a:lumMod val="50000"/>
                </a:schemeClr>
              </a:solidFill>
            </a:rPr>
            <a:t> – both of an entire speech (</a:t>
          </a:r>
          <a:r>
            <a:rPr lang="en-AU" sz="2000" b="0" i="0" kern="1200" err="1">
              <a:solidFill>
                <a:schemeClr val="tx2">
                  <a:lumMod val="50000"/>
                </a:schemeClr>
              </a:solidFill>
            </a:rPr>
            <a:t>inc.</a:t>
          </a:r>
          <a:r>
            <a:rPr lang="en-AU" sz="2000" b="0" i="0" kern="1200">
              <a:solidFill>
                <a:schemeClr val="tx2">
                  <a:lumMod val="50000"/>
                </a:schemeClr>
              </a:solidFill>
            </a:rPr>
            <a:t> summaries etc.) and individual points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Existence of a clear case line and/or model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Splits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Definitions</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Greetings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over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7892190" y="927324"/>
        <a:ext cx="3461493" cy="39935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11056873" cy="136364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t>To provide an accurate dictionary definition of every single word in the topic.</a:t>
          </a:r>
        </a:p>
      </dsp:txBody>
      <dsp:txXfrm>
        <a:off x="2347739" y="0"/>
        <a:ext cx="8709133" cy="1363645"/>
      </dsp:txXfrm>
    </dsp:sp>
    <dsp:sp modelId="{92CC5589-223D-9640-84B2-0492D0A8459E}">
      <dsp:nvSpPr>
        <dsp:cNvPr id="0" name=""/>
        <dsp:cNvSpPr/>
      </dsp:nvSpPr>
      <dsp:spPr>
        <a:xfrm>
          <a:off x="574935" y="136364"/>
          <a:ext cx="1334232" cy="10909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500009"/>
          <a:ext cx="11056873" cy="136364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t>To clarify any potentially unclear terms in the topic and set clear and reasonable parameters for the debate.</a:t>
          </a:r>
        </a:p>
      </dsp:txBody>
      <dsp:txXfrm>
        <a:off x="2347739" y="1500009"/>
        <a:ext cx="8709133" cy="1363645"/>
      </dsp:txXfrm>
    </dsp:sp>
    <dsp:sp modelId="{33D2BE3F-528E-455E-9786-73232313B2AF}">
      <dsp:nvSpPr>
        <dsp:cNvPr id="0" name=""/>
        <dsp:cNvSpPr/>
      </dsp:nvSpPr>
      <dsp:spPr>
        <a:xfrm>
          <a:off x="574935" y="1636374"/>
          <a:ext cx="1334232" cy="10909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7FF3C-D650-4750-A1AC-7D31A618642E}" type="datetimeFigureOut">
              <a:rPr lang="en-AU" smtClean="0"/>
              <a:t>20/02/2023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1F438-F01A-44AB-A364-36A5713D2D4F}" type="slidenum">
              <a:rPr lang="en-AU" smtClean="0"/>
              <a:t>‹#›</a:t>
            </a:fld>
            <a:endParaRPr lang="en-AU"/>
          </a:p>
        </p:txBody>
      </p:sp>
    </p:spTree>
    <p:extLst>
      <p:ext uri="{BB962C8B-B14F-4D97-AF65-F5344CB8AC3E}">
        <p14:creationId xmlns:p14="http://schemas.microsoft.com/office/powerpoint/2010/main" val="58115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a:t>
            </a:fld>
            <a:endParaRPr lang="en-AU"/>
          </a:p>
        </p:txBody>
      </p:sp>
    </p:spTree>
    <p:extLst>
      <p:ext uri="{BB962C8B-B14F-4D97-AF65-F5344CB8AC3E}">
        <p14:creationId xmlns:p14="http://schemas.microsoft.com/office/powerpoint/2010/main" val="2331222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1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d64661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d64661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2"/>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18</a:t>
            </a:fld>
            <a:endParaRPr lang="en-AU"/>
          </a:p>
        </p:txBody>
      </p:sp>
    </p:spTree>
    <p:extLst>
      <p:ext uri="{BB962C8B-B14F-4D97-AF65-F5344CB8AC3E}">
        <p14:creationId xmlns:p14="http://schemas.microsoft.com/office/powerpoint/2010/main" val="158709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34e53e79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34e53e79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08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98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843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d64661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d64661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2720138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25</a:t>
            </a:fld>
            <a:endParaRPr lang="en-AU"/>
          </a:p>
        </p:txBody>
      </p:sp>
    </p:spTree>
    <p:extLst>
      <p:ext uri="{BB962C8B-B14F-4D97-AF65-F5344CB8AC3E}">
        <p14:creationId xmlns:p14="http://schemas.microsoft.com/office/powerpoint/2010/main" val="112269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36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27</a:t>
            </a:fld>
            <a:endParaRPr lang="en-AU"/>
          </a:p>
        </p:txBody>
      </p:sp>
    </p:spTree>
    <p:extLst>
      <p:ext uri="{BB962C8B-B14F-4D97-AF65-F5344CB8AC3E}">
        <p14:creationId xmlns:p14="http://schemas.microsoft.com/office/powerpoint/2010/main" val="62302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a:t>
            </a:fld>
            <a:endParaRPr lang="en-AU"/>
          </a:p>
        </p:txBody>
      </p:sp>
    </p:spTree>
    <p:extLst>
      <p:ext uri="{BB962C8B-B14F-4D97-AF65-F5344CB8AC3E}">
        <p14:creationId xmlns:p14="http://schemas.microsoft.com/office/powerpoint/2010/main" val="3662681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80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29</a:t>
            </a:fld>
            <a:endParaRPr lang="en-AU"/>
          </a:p>
        </p:txBody>
      </p:sp>
    </p:spTree>
    <p:extLst>
      <p:ext uri="{BB962C8B-B14F-4D97-AF65-F5344CB8AC3E}">
        <p14:creationId xmlns:p14="http://schemas.microsoft.com/office/powerpoint/2010/main" val="3584709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30</a:t>
            </a:fld>
            <a:endParaRPr lang="en-AU"/>
          </a:p>
        </p:txBody>
      </p:sp>
    </p:spTree>
    <p:extLst>
      <p:ext uri="{BB962C8B-B14F-4D97-AF65-F5344CB8AC3E}">
        <p14:creationId xmlns:p14="http://schemas.microsoft.com/office/powerpoint/2010/main" val="3735866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534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32</a:t>
            </a:fld>
            <a:endParaRPr lang="en-AU"/>
          </a:p>
        </p:txBody>
      </p:sp>
    </p:spTree>
    <p:extLst>
      <p:ext uri="{BB962C8B-B14F-4D97-AF65-F5344CB8AC3E}">
        <p14:creationId xmlns:p14="http://schemas.microsoft.com/office/powerpoint/2010/main" val="1528867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807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d64661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d64661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2807903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36</a:t>
            </a:fld>
            <a:endParaRPr lang="en-AU"/>
          </a:p>
        </p:txBody>
      </p:sp>
    </p:spTree>
    <p:extLst>
      <p:ext uri="{BB962C8B-B14F-4D97-AF65-F5344CB8AC3E}">
        <p14:creationId xmlns:p14="http://schemas.microsoft.com/office/powerpoint/2010/main" val="397545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37</a:t>
            </a:fld>
            <a:endParaRPr lang="en-AU"/>
          </a:p>
        </p:txBody>
      </p:sp>
    </p:spTree>
    <p:extLst>
      <p:ext uri="{BB962C8B-B14F-4D97-AF65-F5344CB8AC3E}">
        <p14:creationId xmlns:p14="http://schemas.microsoft.com/office/powerpoint/2010/main" val="2795055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38</a:t>
            </a:fld>
            <a:endParaRPr lang="en-AU"/>
          </a:p>
        </p:txBody>
      </p:sp>
    </p:spTree>
    <p:extLst>
      <p:ext uri="{BB962C8B-B14F-4D97-AF65-F5344CB8AC3E}">
        <p14:creationId xmlns:p14="http://schemas.microsoft.com/office/powerpoint/2010/main" val="172362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a:t>
            </a:fld>
            <a:endParaRPr lang="en-AU"/>
          </a:p>
        </p:txBody>
      </p:sp>
    </p:spTree>
    <p:extLst>
      <p:ext uri="{BB962C8B-B14F-4D97-AF65-F5344CB8AC3E}">
        <p14:creationId xmlns:p14="http://schemas.microsoft.com/office/powerpoint/2010/main" val="3287181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332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40</a:t>
            </a:fld>
            <a:endParaRPr lang="en-AU"/>
          </a:p>
        </p:txBody>
      </p:sp>
    </p:spTree>
    <p:extLst>
      <p:ext uri="{BB962C8B-B14F-4D97-AF65-F5344CB8AC3E}">
        <p14:creationId xmlns:p14="http://schemas.microsoft.com/office/powerpoint/2010/main" val="519181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41</a:t>
            </a:fld>
            <a:endParaRPr lang="en-AU"/>
          </a:p>
        </p:txBody>
      </p:sp>
    </p:spTree>
    <p:extLst>
      <p:ext uri="{BB962C8B-B14F-4D97-AF65-F5344CB8AC3E}">
        <p14:creationId xmlns:p14="http://schemas.microsoft.com/office/powerpoint/2010/main" val="1458743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42</a:t>
            </a:fld>
            <a:endParaRPr lang="en-AU"/>
          </a:p>
        </p:txBody>
      </p:sp>
    </p:spTree>
    <p:extLst>
      <p:ext uri="{BB962C8B-B14F-4D97-AF65-F5344CB8AC3E}">
        <p14:creationId xmlns:p14="http://schemas.microsoft.com/office/powerpoint/2010/main" val="1325483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43</a:t>
            </a:fld>
            <a:endParaRPr lang="en-AU"/>
          </a:p>
        </p:txBody>
      </p:sp>
    </p:spTree>
    <p:extLst>
      <p:ext uri="{BB962C8B-B14F-4D97-AF65-F5344CB8AC3E}">
        <p14:creationId xmlns:p14="http://schemas.microsoft.com/office/powerpoint/2010/main" val="479565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44</a:t>
            </a:fld>
            <a:endParaRPr lang="en-AU"/>
          </a:p>
        </p:txBody>
      </p:sp>
    </p:spTree>
    <p:extLst>
      <p:ext uri="{BB962C8B-B14F-4D97-AF65-F5344CB8AC3E}">
        <p14:creationId xmlns:p14="http://schemas.microsoft.com/office/powerpoint/2010/main" val="752736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331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46</a:t>
            </a:fld>
            <a:endParaRPr lang="en-AU"/>
          </a:p>
        </p:txBody>
      </p:sp>
    </p:spTree>
    <p:extLst>
      <p:ext uri="{BB962C8B-B14F-4D97-AF65-F5344CB8AC3E}">
        <p14:creationId xmlns:p14="http://schemas.microsoft.com/office/powerpoint/2010/main" val="1674862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47</a:t>
            </a:fld>
            <a:endParaRPr lang="en-AU"/>
          </a:p>
        </p:txBody>
      </p:sp>
    </p:spTree>
    <p:extLst>
      <p:ext uri="{BB962C8B-B14F-4D97-AF65-F5344CB8AC3E}">
        <p14:creationId xmlns:p14="http://schemas.microsoft.com/office/powerpoint/2010/main" val="1562265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48</a:t>
            </a:fld>
            <a:endParaRPr lang="en-AU"/>
          </a:p>
        </p:txBody>
      </p:sp>
    </p:spTree>
    <p:extLst>
      <p:ext uri="{BB962C8B-B14F-4D97-AF65-F5344CB8AC3E}">
        <p14:creationId xmlns:p14="http://schemas.microsoft.com/office/powerpoint/2010/main" val="393073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Manner issue: Didn’t select the most relevant points to convince the audience</a:t>
            </a:r>
          </a:p>
          <a:p>
            <a:r>
              <a:rPr lang="en-AU"/>
              <a:t>Matter issue: Didn’t select enough relevant points/examples</a:t>
            </a:r>
          </a:p>
        </p:txBody>
      </p:sp>
      <p:sp>
        <p:nvSpPr>
          <p:cNvPr id="4" name="Slide Number Placeholder 3"/>
          <p:cNvSpPr>
            <a:spLocks noGrp="1"/>
          </p:cNvSpPr>
          <p:nvPr>
            <p:ph type="sldNum" sz="quarter" idx="10"/>
          </p:nvPr>
        </p:nvSpPr>
        <p:spPr/>
        <p:txBody>
          <a:bodyPr/>
          <a:lstStyle/>
          <a:p>
            <a:fld id="{5B81F438-F01A-44AB-A364-36A5713D2D4F}" type="slidenum">
              <a:rPr lang="en-AU" smtClean="0"/>
              <a:t>7</a:t>
            </a:fld>
            <a:endParaRPr lang="en-AU"/>
          </a:p>
        </p:txBody>
      </p:sp>
    </p:spTree>
    <p:extLst>
      <p:ext uri="{BB962C8B-B14F-4D97-AF65-F5344CB8AC3E}">
        <p14:creationId xmlns:p14="http://schemas.microsoft.com/office/powerpoint/2010/main" val="188884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49</a:t>
            </a:fld>
            <a:endParaRPr lang="en-AU"/>
          </a:p>
        </p:txBody>
      </p:sp>
    </p:spTree>
    <p:extLst>
      <p:ext uri="{BB962C8B-B14F-4D97-AF65-F5344CB8AC3E}">
        <p14:creationId xmlns:p14="http://schemas.microsoft.com/office/powerpoint/2010/main" val="3036188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067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51</a:t>
            </a:fld>
            <a:endParaRPr lang="en-AU"/>
          </a:p>
        </p:txBody>
      </p:sp>
    </p:spTree>
    <p:extLst>
      <p:ext uri="{BB962C8B-B14F-4D97-AF65-F5344CB8AC3E}">
        <p14:creationId xmlns:p14="http://schemas.microsoft.com/office/powerpoint/2010/main" val="3268966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842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53</a:t>
            </a:fld>
            <a:endParaRPr lang="en-AU"/>
          </a:p>
        </p:txBody>
      </p:sp>
    </p:spTree>
    <p:extLst>
      <p:ext uri="{BB962C8B-B14F-4D97-AF65-F5344CB8AC3E}">
        <p14:creationId xmlns:p14="http://schemas.microsoft.com/office/powerpoint/2010/main" val="3091742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54</a:t>
            </a:fld>
            <a:endParaRPr lang="en-AU"/>
          </a:p>
        </p:txBody>
      </p:sp>
    </p:spTree>
    <p:extLst>
      <p:ext uri="{BB962C8B-B14F-4D97-AF65-F5344CB8AC3E}">
        <p14:creationId xmlns:p14="http://schemas.microsoft.com/office/powerpoint/2010/main" val="4989720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55</a:t>
            </a:fld>
            <a:endParaRPr lang="en-AU"/>
          </a:p>
        </p:txBody>
      </p:sp>
    </p:spTree>
    <p:extLst>
      <p:ext uri="{BB962C8B-B14F-4D97-AF65-F5344CB8AC3E}">
        <p14:creationId xmlns:p14="http://schemas.microsoft.com/office/powerpoint/2010/main" val="4116049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56</a:t>
            </a:fld>
            <a:endParaRPr lang="en-AU"/>
          </a:p>
        </p:txBody>
      </p:sp>
    </p:spTree>
    <p:extLst>
      <p:ext uri="{BB962C8B-B14F-4D97-AF65-F5344CB8AC3E}">
        <p14:creationId xmlns:p14="http://schemas.microsoft.com/office/powerpoint/2010/main" val="3200891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57</a:t>
            </a:fld>
            <a:endParaRPr lang="en-AU"/>
          </a:p>
        </p:txBody>
      </p:sp>
    </p:spTree>
    <p:extLst>
      <p:ext uri="{BB962C8B-B14F-4D97-AF65-F5344CB8AC3E}">
        <p14:creationId xmlns:p14="http://schemas.microsoft.com/office/powerpoint/2010/main" val="1803935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51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B81F438-F01A-44AB-A364-36A5713D2D4F}" type="slidenum">
              <a:rPr lang="en-AU" smtClean="0"/>
              <a:t>8</a:t>
            </a:fld>
            <a:endParaRPr lang="en-AU"/>
          </a:p>
        </p:txBody>
      </p:sp>
    </p:spTree>
    <p:extLst>
      <p:ext uri="{BB962C8B-B14F-4D97-AF65-F5344CB8AC3E}">
        <p14:creationId xmlns:p14="http://schemas.microsoft.com/office/powerpoint/2010/main" val="204972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d64661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d64661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2253406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60</a:t>
            </a:fld>
            <a:endParaRPr lang="en-AU"/>
          </a:p>
        </p:txBody>
      </p:sp>
    </p:spTree>
    <p:extLst>
      <p:ext uri="{BB962C8B-B14F-4D97-AF65-F5344CB8AC3E}">
        <p14:creationId xmlns:p14="http://schemas.microsoft.com/office/powerpoint/2010/main" val="3441476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61</a:t>
            </a:fld>
            <a:endParaRPr lang="en-AU"/>
          </a:p>
        </p:txBody>
      </p:sp>
    </p:spTree>
    <p:extLst>
      <p:ext uri="{BB962C8B-B14F-4D97-AF65-F5344CB8AC3E}">
        <p14:creationId xmlns:p14="http://schemas.microsoft.com/office/powerpoint/2010/main" val="769195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62</a:t>
            </a:fld>
            <a:endParaRPr lang="en-AU"/>
          </a:p>
        </p:txBody>
      </p:sp>
    </p:spTree>
    <p:extLst>
      <p:ext uri="{BB962C8B-B14F-4D97-AF65-F5344CB8AC3E}">
        <p14:creationId xmlns:p14="http://schemas.microsoft.com/office/powerpoint/2010/main" val="11435011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63</a:t>
            </a:fld>
            <a:endParaRPr lang="en-AU"/>
          </a:p>
        </p:txBody>
      </p:sp>
    </p:spTree>
    <p:extLst>
      <p:ext uri="{BB962C8B-B14F-4D97-AF65-F5344CB8AC3E}">
        <p14:creationId xmlns:p14="http://schemas.microsoft.com/office/powerpoint/2010/main" val="135477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64</a:t>
            </a:fld>
            <a:endParaRPr lang="en-AU"/>
          </a:p>
        </p:txBody>
      </p:sp>
    </p:spTree>
    <p:extLst>
      <p:ext uri="{BB962C8B-B14F-4D97-AF65-F5344CB8AC3E}">
        <p14:creationId xmlns:p14="http://schemas.microsoft.com/office/powerpoint/2010/main" val="3458414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65</a:t>
            </a:fld>
            <a:endParaRPr lang="en-AU"/>
          </a:p>
        </p:txBody>
      </p:sp>
    </p:spTree>
    <p:extLst>
      <p:ext uri="{BB962C8B-B14F-4D97-AF65-F5344CB8AC3E}">
        <p14:creationId xmlns:p14="http://schemas.microsoft.com/office/powerpoint/2010/main" val="2693716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3050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B81F438-F01A-44AB-A364-36A5713D2D4F}" type="slidenum">
              <a:rPr lang="en-AU" smtClean="0"/>
              <a:t>67</a:t>
            </a:fld>
            <a:endParaRPr lang="en-AU"/>
          </a:p>
        </p:txBody>
      </p:sp>
    </p:spTree>
    <p:extLst>
      <p:ext uri="{BB962C8B-B14F-4D97-AF65-F5344CB8AC3E}">
        <p14:creationId xmlns:p14="http://schemas.microsoft.com/office/powerpoint/2010/main" val="8394098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68</a:t>
            </a:fld>
            <a:endParaRPr lang="en-AU"/>
          </a:p>
        </p:txBody>
      </p:sp>
    </p:spTree>
    <p:extLst>
      <p:ext uri="{BB962C8B-B14F-4D97-AF65-F5344CB8AC3E}">
        <p14:creationId xmlns:p14="http://schemas.microsoft.com/office/powerpoint/2010/main" val="319274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B81F438-F01A-44AB-A364-36A5713D2D4F}" type="slidenum">
              <a:rPr lang="en-AU" smtClean="0"/>
              <a:t>9</a:t>
            </a:fld>
            <a:endParaRPr lang="en-AU"/>
          </a:p>
        </p:txBody>
      </p:sp>
    </p:spTree>
    <p:extLst>
      <p:ext uri="{BB962C8B-B14F-4D97-AF65-F5344CB8AC3E}">
        <p14:creationId xmlns:p14="http://schemas.microsoft.com/office/powerpoint/2010/main" val="804889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69</a:t>
            </a:fld>
            <a:endParaRPr lang="en-AU"/>
          </a:p>
        </p:txBody>
      </p:sp>
    </p:spTree>
    <p:extLst>
      <p:ext uri="{BB962C8B-B14F-4D97-AF65-F5344CB8AC3E}">
        <p14:creationId xmlns:p14="http://schemas.microsoft.com/office/powerpoint/2010/main" val="1375438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70</a:t>
            </a:fld>
            <a:endParaRPr lang="en-AU"/>
          </a:p>
        </p:txBody>
      </p:sp>
    </p:spTree>
    <p:extLst>
      <p:ext uri="{BB962C8B-B14F-4D97-AF65-F5344CB8AC3E}">
        <p14:creationId xmlns:p14="http://schemas.microsoft.com/office/powerpoint/2010/main" val="10825190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54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72</a:t>
            </a:fld>
            <a:endParaRPr lang="en-AU"/>
          </a:p>
        </p:txBody>
      </p:sp>
    </p:spTree>
    <p:extLst>
      <p:ext uri="{BB962C8B-B14F-4D97-AF65-F5344CB8AC3E}">
        <p14:creationId xmlns:p14="http://schemas.microsoft.com/office/powerpoint/2010/main" val="26482966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78</a:t>
            </a:fld>
            <a:endParaRPr lang="en-AU"/>
          </a:p>
        </p:txBody>
      </p:sp>
    </p:spTree>
    <p:extLst>
      <p:ext uri="{BB962C8B-B14F-4D97-AF65-F5344CB8AC3E}">
        <p14:creationId xmlns:p14="http://schemas.microsoft.com/office/powerpoint/2010/main" val="412793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a:t>Especially</a:t>
            </a:r>
            <a:r>
              <a:rPr lang="en-AU" altLang="en-US" baseline="0"/>
              <a:t> Junior B, ensure debaters have set up the room properly (people on the correct side, </a:t>
            </a:r>
            <a:r>
              <a:rPr lang="en-AU" altLang="en-US" baseline="0" err="1"/>
              <a:t>etc</a:t>
            </a:r>
            <a:r>
              <a:rPr lang="en-AU" altLang="en-US" baseline="0"/>
              <a:t>). Get them to swap sides if needed.</a:t>
            </a:r>
            <a:endParaRPr lang="en-AU" altLang="en-US"/>
          </a:p>
        </p:txBody>
      </p:sp>
      <p:sp>
        <p:nvSpPr>
          <p:cNvPr id="4" name="Slide Number Placeholder 3"/>
          <p:cNvSpPr>
            <a:spLocks noGrp="1"/>
          </p:cNvSpPr>
          <p:nvPr>
            <p:ph type="sldNum" sz="quarter" idx="5"/>
          </p:nvPr>
        </p:nvSpPr>
        <p:spPr/>
        <p:txBody>
          <a:bodyPr/>
          <a:lstStyle/>
          <a:p>
            <a:fld id="{5B81F438-F01A-44AB-A364-36A5713D2D4F}" type="slidenum">
              <a:rPr lang="en-AU" smtClean="0"/>
              <a:t>12</a:t>
            </a:fld>
            <a:endParaRPr lang="en-AU"/>
          </a:p>
        </p:txBody>
      </p:sp>
    </p:spTree>
    <p:extLst>
      <p:ext uri="{BB962C8B-B14F-4D97-AF65-F5344CB8AC3E}">
        <p14:creationId xmlns:p14="http://schemas.microsoft.com/office/powerpoint/2010/main" val="2944671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B81F438-F01A-44AB-A364-36A5713D2D4F}" type="slidenum">
              <a:rPr lang="en-AU" smtClean="0"/>
              <a:t>13</a:t>
            </a:fld>
            <a:endParaRPr lang="en-AU"/>
          </a:p>
        </p:txBody>
      </p:sp>
    </p:spTree>
    <p:extLst>
      <p:ext uri="{BB962C8B-B14F-4D97-AF65-F5344CB8AC3E}">
        <p14:creationId xmlns:p14="http://schemas.microsoft.com/office/powerpoint/2010/main" val="265679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B81F438-F01A-44AB-A364-36A5713D2D4F}" type="slidenum">
              <a:rPr lang="en-AU" smtClean="0"/>
              <a:t>14</a:t>
            </a:fld>
            <a:endParaRPr lang="en-AU"/>
          </a:p>
        </p:txBody>
      </p:sp>
    </p:spTree>
    <p:extLst>
      <p:ext uri="{BB962C8B-B14F-4D97-AF65-F5344CB8AC3E}">
        <p14:creationId xmlns:p14="http://schemas.microsoft.com/office/powerpoint/2010/main" val="145174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2/20/2023</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0085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2/20/2023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2/20/2023</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2/20/2023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2/20/2023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2/20/2023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2/20/2023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2/20/2023</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2/20/2023</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2/20/2023</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2.bin"/><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5.xml"/><Relationship Id="rId11" Type="http://schemas.openxmlformats.org/officeDocument/2006/relationships/image" Target="../media/image23.svg"/><Relationship Id="rId5" Type="http://schemas.openxmlformats.org/officeDocument/2006/relationships/diagramQuickStyle" Target="../diagrams/quickStyle5.xml"/><Relationship Id="rId10" Type="http://schemas.openxmlformats.org/officeDocument/2006/relationships/image" Target="../media/image22.png"/><Relationship Id="rId4" Type="http://schemas.openxmlformats.org/officeDocument/2006/relationships/diagramLayout" Target="../diagrams/layout5.xml"/><Relationship Id="rId9"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hyperlink" Target="http://www.goldcoastdebating.org/summer-school-2023"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entimeter.com/app/presentation/al3nk2gc5ppowpd26u13jode5to24j7z"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0.svg"/></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play.kahoot.it/v2/?quizId=82f0819e-4d4f-4a10-80ff-c680579eb050"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2178176"/>
            <a:ext cx="5558141" cy="3566160"/>
          </a:xfrm>
        </p:spPr>
        <p:txBody>
          <a:bodyPr>
            <a:normAutofit/>
          </a:bodyPr>
          <a:lstStyle/>
          <a:p>
            <a:r>
              <a:rPr lang="en-US" sz="6600" b="1">
                <a:solidFill>
                  <a:schemeClr val="tx1"/>
                </a:solidFill>
                <a:latin typeface=""/>
              </a:rPr>
              <a:t>Emerging Debaters</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4767" y="5733546"/>
            <a:ext cx="5560912" cy="1143000"/>
          </a:xfrm>
        </p:spPr>
        <p:txBody>
          <a:bodyPr>
            <a:normAutofit/>
          </a:bodyPr>
          <a:lstStyle/>
          <a:p>
            <a:r>
              <a:rPr lang="en-US" b="1">
                <a:latin typeface=""/>
              </a:rPr>
              <a:t>GCD Summer school 2023</a:t>
            </a:r>
          </a:p>
        </p:txBody>
      </p:sp>
      <p:pic>
        <p:nvPicPr>
          <p:cNvPr id="9" name="Picture 3" descr="Icon&#10;&#10;Description automatically generated with low confidence">
            <a:extLst>
              <a:ext uri="{FF2B5EF4-FFF2-40B4-BE49-F238E27FC236}">
                <a16:creationId xmlns:a16="http://schemas.microsoft.com/office/drawing/2014/main" id="{44AEA6ED-35B4-4CF2-915F-03B25B8DE977}"/>
              </a:ext>
            </a:extLst>
          </p:cNvPr>
          <p:cNvPicPr>
            <a:picLocks noChangeAspect="1"/>
          </p:cNvPicPr>
          <p:nvPr/>
        </p:nvPicPr>
        <p:blipFill rotWithShape="1">
          <a:blip r:embed="rId3">
            <a:extLst>
              <a:ext uri="{28A0092B-C50C-407E-A947-70E740481C1C}">
                <a14:useLocalDpi xmlns:a14="http://schemas.microsoft.com/office/drawing/2010/main" val="0"/>
              </a:ext>
            </a:extLst>
          </a:blip>
          <a:srcRect l="-315" t="1" r="-1334" b="-2124"/>
          <a:stretch/>
        </p:blipFill>
        <p:spPr bwMode="auto">
          <a:xfrm>
            <a:off x="401301" y="376391"/>
            <a:ext cx="4824278" cy="4846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4"/>
          <a:stretch>
            <a:fillRect/>
          </a:stretch>
        </p:blipFill>
        <p:spPr>
          <a:xfrm>
            <a:off x="7771392"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8058909" y="38019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8071829"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768581" y="1184834"/>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8146363" y="1158824"/>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Goldcoastdebating.org</a:t>
            </a:r>
          </a:p>
        </p:txBody>
      </p:sp>
      <p:pic>
        <p:nvPicPr>
          <p:cNvPr id="7" name="Graphic 9">
            <a:extLst>
              <a:ext uri="{FF2B5EF4-FFF2-40B4-BE49-F238E27FC236}">
                <a16:creationId xmlns:a16="http://schemas.microsoft.com/office/drawing/2014/main" id="{CB88300F-C1A5-4C49-82B7-0E69E45ED3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1122" y="376391"/>
            <a:ext cx="272502" cy="212220"/>
          </a:xfrm>
          <a:prstGeom prst="rect">
            <a:avLst/>
          </a:prstGeom>
        </p:spPr>
      </p:pic>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796886870"/>
              </p:ext>
            </p:extLst>
          </p:nvPr>
        </p:nvGraphicFramePr>
        <p:xfrm>
          <a:off x="3611582" y="0"/>
          <a:ext cx="4496098" cy="6362016"/>
        </p:xfrm>
        <a:graphic>
          <a:graphicData uri="http://schemas.openxmlformats.org/presentationml/2006/ole">
            <mc:AlternateContent xmlns:mc="http://schemas.openxmlformats.org/markup-compatibility/2006">
              <mc:Choice xmlns:v="urn:schemas-microsoft-com:vml" Requires="v">
                <p:oleObj name="Acrobat Document" r:id="rId2" imgW="5667214" imgH="8019731" progId="Acrobat.Document.DC">
                  <p:embed/>
                </p:oleObj>
              </mc:Choice>
              <mc:Fallback>
                <p:oleObj name="Acrobat Document" r:id="rId2" imgW="5667214" imgH="8019731" progId="Acrobat.Document.DC">
                  <p:embed/>
                  <p:pic>
                    <p:nvPicPr>
                      <p:cNvPr id="4" name="Object 3"/>
                      <p:cNvPicPr/>
                      <p:nvPr/>
                    </p:nvPicPr>
                    <p:blipFill>
                      <a:blip r:embed="rId3"/>
                      <a:stretch>
                        <a:fillRect/>
                      </a:stretch>
                    </p:blipFill>
                    <p:spPr>
                      <a:xfrm>
                        <a:off x="3611582" y="0"/>
                        <a:ext cx="4496098" cy="6362016"/>
                      </a:xfrm>
                      <a:prstGeom prst="rect">
                        <a:avLst/>
                      </a:prstGeom>
                    </p:spPr>
                  </p:pic>
                </p:oleObj>
              </mc:Fallback>
            </mc:AlternateContent>
          </a:graphicData>
        </a:graphic>
      </p:graphicFrame>
    </p:spTree>
    <p:extLst>
      <p:ext uri="{BB962C8B-B14F-4D97-AF65-F5344CB8AC3E}">
        <p14:creationId xmlns:p14="http://schemas.microsoft.com/office/powerpoint/2010/main" val="268546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1129553" y="-17343"/>
          <a:ext cx="4858872" cy="6875343"/>
        </p:xfrm>
        <a:graphic>
          <a:graphicData uri="http://schemas.openxmlformats.org/presentationml/2006/ole">
            <mc:AlternateContent xmlns:mc="http://schemas.openxmlformats.org/markup-compatibility/2006">
              <mc:Choice xmlns:v="urn:schemas-microsoft-com:vml" Requires="v">
                <p:oleObj name="Acrobat Document" r:id="rId2" imgW="5667214" imgH="8019731" progId="Acrobat.Document.DC">
                  <p:embed/>
                </p:oleObj>
              </mc:Choice>
              <mc:Fallback>
                <p:oleObj name="Acrobat Document" r:id="rId2" imgW="5667214" imgH="8019731" progId="Acrobat.Document.DC">
                  <p:embed/>
                  <p:pic>
                    <p:nvPicPr>
                      <p:cNvPr id="5" name="Object 4"/>
                      <p:cNvPicPr/>
                      <p:nvPr/>
                    </p:nvPicPr>
                    <p:blipFill>
                      <a:blip r:embed="rId3"/>
                      <a:stretch>
                        <a:fillRect/>
                      </a:stretch>
                    </p:blipFill>
                    <p:spPr>
                      <a:xfrm>
                        <a:off x="1129553" y="-17343"/>
                        <a:ext cx="4858872" cy="6875343"/>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F2DA6F7-9ADB-532E-6ECA-C31F846B05D7}"/>
              </a:ext>
            </a:extLst>
          </p:cNvPr>
          <p:cNvPicPr>
            <a:picLocks noChangeAspect="1"/>
          </p:cNvPicPr>
          <p:nvPr/>
        </p:nvPicPr>
        <p:blipFill>
          <a:blip r:embed="rId4"/>
          <a:stretch>
            <a:fillRect/>
          </a:stretch>
        </p:blipFill>
        <p:spPr>
          <a:xfrm>
            <a:off x="7032097" y="183082"/>
            <a:ext cx="4140418" cy="5846772"/>
          </a:xfrm>
          <a:prstGeom prst="rect">
            <a:avLst/>
          </a:prstGeom>
        </p:spPr>
      </p:pic>
    </p:spTree>
    <p:extLst>
      <p:ext uri="{BB962C8B-B14F-4D97-AF65-F5344CB8AC3E}">
        <p14:creationId xmlns:p14="http://schemas.microsoft.com/office/powerpoint/2010/main" val="1439616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440606"/>
            <a:ext cx="10058400" cy="1450757"/>
          </a:xfrm>
          <a:solidFill>
            <a:srgbClr val="7030A0"/>
          </a:solidFill>
          <a:ln w="38100">
            <a:solidFill>
              <a:schemeClr val="tx1"/>
            </a:solidFill>
          </a:ln>
        </p:spPr>
        <p:txBody>
          <a:bodyPr anchor="ctr"/>
          <a:lstStyle/>
          <a:p>
            <a:pPr algn="ctr"/>
            <a:r>
              <a:rPr lang="en-US">
                <a:solidFill>
                  <a:schemeClr val="bg1"/>
                </a:solidFill>
              </a:rPr>
              <a:t>Room Layout</a:t>
            </a:r>
            <a:endParaRPr lang="en-AU">
              <a:solidFill>
                <a:schemeClr val="bg1"/>
              </a:solidFill>
            </a:endParaRPr>
          </a:p>
        </p:txBody>
      </p:sp>
      <p:sp>
        <p:nvSpPr>
          <p:cNvPr id="10" name="TextBox 9">
            <a:extLst>
              <a:ext uri="{FF2B5EF4-FFF2-40B4-BE49-F238E27FC236}">
                <a16:creationId xmlns:a16="http://schemas.microsoft.com/office/drawing/2014/main" id="{EDC15BB3-F0EA-47D3-9698-10A9AE0268E8}"/>
              </a:ext>
            </a:extLst>
          </p:cNvPr>
          <p:cNvSpPr txBox="1"/>
          <p:nvPr/>
        </p:nvSpPr>
        <p:spPr>
          <a:xfrm>
            <a:off x="2652749" y="3901788"/>
            <a:ext cx="6519111" cy="1754326"/>
          </a:xfrm>
          <a:prstGeom prst="rect">
            <a:avLst/>
          </a:prstGeom>
          <a:solidFill>
            <a:schemeClr val="accent6">
              <a:lumMod val="50000"/>
            </a:schemeClr>
          </a:solidFill>
          <a:ln>
            <a:solidFill>
              <a:schemeClr val="accent5">
                <a:lumMod val="75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rPr>
              <a:t>Audience</a:t>
            </a: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EEC35C-ED5B-4FB6-83F8-2CFF1B607C2E}"/>
              </a:ext>
            </a:extLst>
          </p:cNvPr>
          <p:cNvSpPr txBox="1"/>
          <p:nvPr/>
        </p:nvSpPr>
        <p:spPr>
          <a:xfrm rot="20395142">
            <a:off x="1444282" y="2769405"/>
            <a:ext cx="2640788" cy="923925"/>
          </a:xfrm>
          <a:prstGeom prst="rect">
            <a:avLst/>
          </a:prstGeom>
          <a:solidFill>
            <a:schemeClr val="tx2">
              <a:lumMod val="20000"/>
              <a:lumOff val="80000"/>
            </a:schemeClr>
          </a:solidFill>
          <a:ln>
            <a:solidFill>
              <a:schemeClr val="tx2">
                <a:lumMod val="20000"/>
                <a:lumOff val="80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effectLst/>
              <a:uLnTx/>
              <a:uFillTx/>
              <a:latin typeface="Calibri" panose="020F0502020204030204" pitchFamily="34"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a:ln>
                  <a:noFill/>
                </a:ln>
                <a:effectLst/>
                <a:uLnTx/>
                <a:uFillTx/>
                <a:latin typeface="Calibri" panose="020F0502020204030204" pitchFamily="34" charset="0"/>
                <a:cs typeface="Arial" panose="020B0604020202020204" pitchFamily="34" charset="0"/>
              </a:rPr>
              <a:t>Affirmative Team</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effectLst/>
              <a:uLnTx/>
              <a:uFillTx/>
              <a:latin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B770115-6BEB-4299-830C-46051A2184B4}"/>
              </a:ext>
            </a:extLst>
          </p:cNvPr>
          <p:cNvSpPr txBox="1"/>
          <p:nvPr/>
        </p:nvSpPr>
        <p:spPr>
          <a:xfrm rot="1021489">
            <a:off x="7950838" y="2793018"/>
            <a:ext cx="2584309" cy="923925"/>
          </a:xfrm>
          <a:prstGeom prst="rect">
            <a:avLst/>
          </a:prstGeom>
          <a:solidFill>
            <a:schemeClr val="tx2"/>
          </a:solidFill>
          <a:ln>
            <a:solidFill>
              <a:schemeClr val="accent5">
                <a:lumMod val="75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rPr>
              <a:t>Negative </a:t>
            </a:r>
            <a:r>
              <a:rPr kumimoji="0" lang="en-AU" sz="1800" b="0" i="0" u="none" strike="noStrike" kern="0" cap="none" spc="0" normalizeH="0" baseline="0" noProof="0">
                <a:ln>
                  <a:noFill/>
                </a:ln>
                <a:solidFill>
                  <a:schemeClr val="bg1"/>
                </a:solidFill>
                <a:effectLst/>
                <a:uLnTx/>
                <a:uFillTx/>
                <a:cs typeface="Arial" panose="020B0604020202020204" pitchFamily="34" charset="0"/>
              </a:rPr>
              <a:t>Team</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bg1"/>
              </a:solidFill>
              <a:effectLst/>
              <a:uLnTx/>
              <a:uFillTx/>
              <a:latin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F2B9975-A8F4-4A83-A64A-8952E397BB24}"/>
              </a:ext>
            </a:extLst>
          </p:cNvPr>
          <p:cNvSpPr txBox="1"/>
          <p:nvPr/>
        </p:nvSpPr>
        <p:spPr>
          <a:xfrm>
            <a:off x="4569102" y="2586326"/>
            <a:ext cx="1305129" cy="369887"/>
          </a:xfrm>
          <a:prstGeom prst="rect">
            <a:avLst/>
          </a:prstGeom>
          <a:solidFill>
            <a:schemeClr val="tx2"/>
          </a:solidFill>
          <a:ln>
            <a:solidFill>
              <a:schemeClr val="accent5">
                <a:lumMod val="75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chemeClr val="bg1"/>
                </a:solidFill>
                <a:effectLst/>
                <a:uLnTx/>
                <a:uFillTx/>
                <a:latin typeface="Calibri"/>
                <a:cs typeface="Arial" panose="020B0604020202020204" pitchFamily="34" charset="0"/>
              </a:rPr>
              <a:t>Timekeeper</a:t>
            </a:r>
          </a:p>
        </p:txBody>
      </p:sp>
      <p:sp>
        <p:nvSpPr>
          <p:cNvPr id="14" name="TextBox 13">
            <a:extLst>
              <a:ext uri="{FF2B5EF4-FFF2-40B4-BE49-F238E27FC236}">
                <a16:creationId xmlns:a16="http://schemas.microsoft.com/office/drawing/2014/main" id="{16E145DC-DAA2-401B-8EFF-15BE6BA3D85D}"/>
              </a:ext>
            </a:extLst>
          </p:cNvPr>
          <p:cNvSpPr txBox="1"/>
          <p:nvPr/>
        </p:nvSpPr>
        <p:spPr>
          <a:xfrm>
            <a:off x="5912305" y="2586326"/>
            <a:ext cx="1373820" cy="369887"/>
          </a:xfrm>
          <a:prstGeom prst="rect">
            <a:avLst/>
          </a:prstGeom>
          <a:solidFill>
            <a:schemeClr val="tx2">
              <a:lumMod val="20000"/>
              <a:lumOff val="80000"/>
            </a:schemeClr>
          </a:solidFill>
          <a:ln>
            <a:solidFill>
              <a:schemeClr val="tx2">
                <a:lumMod val="20000"/>
                <a:lumOff val="80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effectLst/>
                <a:uLnTx/>
                <a:uFillTx/>
                <a:latin typeface="Calibri"/>
                <a:cs typeface="Arial" panose="020B0604020202020204" pitchFamily="34" charset="0"/>
              </a:rPr>
              <a:t>Chairperson</a:t>
            </a:r>
          </a:p>
        </p:txBody>
      </p:sp>
      <p:sp>
        <p:nvSpPr>
          <p:cNvPr id="15" name="TextBox 14">
            <a:extLst>
              <a:ext uri="{FF2B5EF4-FFF2-40B4-BE49-F238E27FC236}">
                <a16:creationId xmlns:a16="http://schemas.microsoft.com/office/drawing/2014/main" id="{3EBF257B-2E6E-4D9E-95C5-72EC399288E6}"/>
              </a:ext>
            </a:extLst>
          </p:cNvPr>
          <p:cNvSpPr txBox="1"/>
          <p:nvPr/>
        </p:nvSpPr>
        <p:spPr>
          <a:xfrm>
            <a:off x="5225395" y="4965050"/>
            <a:ext cx="1373820" cy="3698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chemeClr val="tx1"/>
                </a:solidFill>
                <a:effectLst/>
                <a:uLnTx/>
                <a:uFillTx/>
                <a:latin typeface="Calibri"/>
                <a:cs typeface="Arial" panose="020B0604020202020204" pitchFamily="34" charset="0"/>
              </a:rPr>
              <a:t>Adjudicator</a:t>
            </a:r>
          </a:p>
        </p:txBody>
      </p:sp>
    </p:spTree>
    <p:extLst>
      <p:ext uri="{BB962C8B-B14F-4D97-AF65-F5344CB8AC3E}">
        <p14:creationId xmlns:p14="http://schemas.microsoft.com/office/powerpoint/2010/main" val="3232442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6963" y="831548"/>
            <a:ext cx="10058400" cy="2355132"/>
          </a:xfrm>
        </p:spPr>
        <p:txBody>
          <a:bodyPr anchor="b">
            <a:normAutofit/>
          </a:bodyPr>
          <a:lstStyle/>
          <a:p>
            <a:r>
              <a:rPr lang="en-US" sz="7200" b="1">
                <a:latin typeface="Raleway ExtraBold" pitchFamily="2" charset="0"/>
              </a:rPr>
              <a:t>Ready Check - Debaters</a:t>
            </a:r>
            <a:endParaRPr lang="en-AU" sz="7200" b="1">
              <a:latin typeface="Raleway ExtraBold" pitchFamily="2" charset="0"/>
            </a:endParaRPr>
          </a:p>
        </p:txBody>
      </p:sp>
      <p:cxnSp>
        <p:nvCxnSpPr>
          <p:cNvPr id="59" name="Straight Connector 58">
            <a:extLst>
              <a:ext uri="{FF2B5EF4-FFF2-40B4-BE49-F238E27FC236}">
                <a16:creationId xmlns:a16="http://schemas.microsoft.com/office/drawing/2014/main" id="{2253D3D2-93DD-4AE3-9660-D546EF032A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403" y="3429000"/>
            <a:ext cx="981151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3671316"/>
            <a:ext cx="10058400" cy="2355132"/>
          </a:xfrm>
        </p:spPr>
        <p:txBody>
          <a:bodyPr anchor="t">
            <a:normAutofit/>
          </a:bodyPr>
          <a:lstStyle/>
          <a:p>
            <a:pPr marL="0" indent="0">
              <a:lnSpc>
                <a:spcPct val="90000"/>
              </a:lnSpc>
              <a:buNone/>
            </a:pPr>
            <a:r>
              <a:rPr lang="en-US" sz="1500" b="1">
                <a:latin typeface="Raleway" pitchFamily="2" charset="0"/>
                <a:cs typeface="Times New Roman" panose="02020603050405020304" pitchFamily="18" charset="0"/>
              </a:rPr>
              <a:t>Check</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both teams are in the room.</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the doors/windows are closed (noise from outside can distract).</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the topic and names are written on the board</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the chairperson has filled out the chairperson sheet (and asked the adjudicator for their name)</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all speakers and chairperson/debaters have what they need</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everyone you are waiting on (audience, coaches, etc.) is in the room)</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the adjudicator is ready to start</a:t>
            </a:r>
          </a:p>
        </p:txBody>
      </p:sp>
      <p:sp>
        <p:nvSpPr>
          <p:cNvPr id="61" name="Rectangle 60">
            <a:extLst>
              <a:ext uri="{FF2B5EF4-FFF2-40B4-BE49-F238E27FC236}">
                <a16:creationId xmlns:a16="http://schemas.microsoft.com/office/drawing/2014/main" id="{C8C4A29D-5269-414E-AF71-0B9E9252E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92784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6963" y="831548"/>
            <a:ext cx="10058400" cy="2355132"/>
          </a:xfrm>
        </p:spPr>
        <p:txBody>
          <a:bodyPr anchor="b">
            <a:normAutofit/>
          </a:bodyPr>
          <a:lstStyle/>
          <a:p>
            <a:r>
              <a:rPr lang="en-US" sz="7200" b="1">
                <a:latin typeface="Raleway ExtraBold" pitchFamily="2" charset="0"/>
              </a:rPr>
              <a:t>Ready Check - Adjudicators</a:t>
            </a:r>
            <a:endParaRPr lang="en-AU" sz="7200" b="1">
              <a:latin typeface="Raleway ExtraBold" pitchFamily="2" charset="0"/>
            </a:endParaRPr>
          </a:p>
        </p:txBody>
      </p:sp>
      <p:cxnSp>
        <p:nvCxnSpPr>
          <p:cNvPr id="59" name="Straight Connector 58">
            <a:extLst>
              <a:ext uri="{FF2B5EF4-FFF2-40B4-BE49-F238E27FC236}">
                <a16:creationId xmlns:a16="http://schemas.microsoft.com/office/drawing/2014/main" id="{2253D3D2-93DD-4AE3-9660-D546EF032A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403" y="3429000"/>
            <a:ext cx="981151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3671316"/>
            <a:ext cx="10058400" cy="2355132"/>
          </a:xfrm>
        </p:spPr>
        <p:txBody>
          <a:bodyPr anchor="t">
            <a:normAutofit lnSpcReduction="10000"/>
          </a:bodyPr>
          <a:lstStyle/>
          <a:p>
            <a:pPr marL="0" indent="0">
              <a:lnSpc>
                <a:spcPct val="90000"/>
              </a:lnSpc>
              <a:buNone/>
            </a:pPr>
            <a:r>
              <a:rPr lang="en-US" sz="1500" b="1">
                <a:latin typeface="Raleway" pitchFamily="2" charset="0"/>
                <a:cs typeface="Times New Roman" panose="02020603050405020304" pitchFamily="18" charset="0"/>
              </a:rPr>
              <a:t>Check</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you have your scoring sheet and are ready to take notes.</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That the doors/windows are closed (noise from outside can distract).</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Check that both teams are ready.</a:t>
            </a:r>
          </a:p>
          <a:p>
            <a:pPr lvl="2">
              <a:lnSpc>
                <a:spcPct val="90000"/>
              </a:lnSpc>
              <a:buFont typeface="Arial" panose="020B0604020202020204" pitchFamily="34" charset="0"/>
              <a:buChar char="•"/>
            </a:pPr>
            <a:r>
              <a:rPr lang="en-US" sz="1500">
                <a:latin typeface="Raleway" pitchFamily="2" charset="0"/>
                <a:cs typeface="Times New Roman" panose="02020603050405020304" pitchFamily="18" charset="0"/>
              </a:rPr>
              <a:t>If a team is not ready at 6:00pm, use your judgement.</a:t>
            </a:r>
          </a:p>
          <a:p>
            <a:pPr lvl="3">
              <a:lnSpc>
                <a:spcPct val="90000"/>
              </a:lnSpc>
              <a:buFont typeface="Arial" panose="020B0604020202020204" pitchFamily="34" charset="0"/>
              <a:buChar char="•"/>
            </a:pPr>
            <a:r>
              <a:rPr lang="en-US" sz="1500">
                <a:latin typeface="Raleway" pitchFamily="2" charset="0"/>
                <a:cs typeface="Times New Roman" panose="02020603050405020304" pitchFamily="18" charset="0"/>
              </a:rPr>
              <a:t>E.g. If they are waiting for a team member to come back from the bathroom, show compassion. If they just want more time to scribble notes, start the debate anyway.</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You can remind the Chairperson to introduce the next speaker after you give them the signal.</a:t>
            </a:r>
          </a:p>
          <a:p>
            <a:pPr lvl="1">
              <a:lnSpc>
                <a:spcPct val="90000"/>
              </a:lnSpc>
              <a:buFont typeface="Arial" panose="020B0604020202020204" pitchFamily="34" charset="0"/>
              <a:buChar char="•"/>
            </a:pPr>
            <a:r>
              <a:rPr lang="en-US" sz="1500">
                <a:latin typeface="Raleway" pitchFamily="2" charset="0"/>
                <a:cs typeface="Times New Roman" panose="02020603050405020304" pitchFamily="18" charset="0"/>
              </a:rPr>
              <a:t>Tell the Chairperson to begin the debate (quite often a nod to them is enough, they are often eagerly waiting).</a:t>
            </a:r>
          </a:p>
        </p:txBody>
      </p:sp>
      <p:sp>
        <p:nvSpPr>
          <p:cNvPr id="61" name="Rectangle 60">
            <a:extLst>
              <a:ext uri="{FF2B5EF4-FFF2-40B4-BE49-F238E27FC236}">
                <a16:creationId xmlns:a16="http://schemas.microsoft.com/office/drawing/2014/main" id="{C8C4A29D-5269-414E-AF71-0B9E9252E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2302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Scoring</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48223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78911" y="643468"/>
            <a:ext cx="3177847" cy="1674180"/>
          </a:xfrm>
        </p:spPr>
        <p:txBody>
          <a:bodyPr>
            <a:normAutofit/>
          </a:bodyPr>
          <a:lstStyle/>
          <a:p>
            <a:r>
              <a:rPr lang="en-US" sz="3700" b="1">
                <a:latin typeface=""/>
              </a:rPr>
              <a:t>How are debates judged?</a:t>
            </a:r>
            <a:endParaRPr lang="en-AU" sz="3700" b="1">
              <a:latin typeface=""/>
            </a:endParaRPr>
          </a:p>
        </p:txBody>
      </p:sp>
      <p:cxnSp>
        <p:nvCxnSpPr>
          <p:cNvPr id="30" name="Straight Connector 20">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858064" y="2639380"/>
            <a:ext cx="3205049" cy="3229714"/>
          </a:xfrm>
        </p:spPr>
        <p:txBody>
          <a:bodyPr>
            <a:normAutofit/>
          </a:bodyPr>
          <a:lstStyle/>
          <a:p>
            <a:r>
              <a:rPr lang="en-US">
                <a:latin typeface=""/>
                <a:cs typeface="Times New Roman" panose="02020603050405020304" pitchFamily="18" charset="0"/>
              </a:rPr>
              <a:t>Adjudicators will score each individual debater on their performance in three areas:</a:t>
            </a:r>
          </a:p>
          <a:p>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p:txBody>
      </p:sp>
      <p:sp>
        <p:nvSpPr>
          <p:cNvPr id="31" name="Rectangle 22">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5">
            <a:extLst>
              <a:ext uri="{FF2B5EF4-FFF2-40B4-BE49-F238E27FC236}">
                <a16:creationId xmlns:a16="http://schemas.microsoft.com/office/drawing/2014/main" id="{51F592EE-65FF-459E-B80D-158BA1562348}"/>
              </a:ext>
            </a:extLst>
          </p:cNvPr>
          <p:cNvGraphicFramePr>
            <a:graphicFrameLocks noGrp="1"/>
          </p:cNvGraphicFramePr>
          <p:nvPr>
            <p:extLst>
              <p:ext uri="{D42A27DB-BD31-4B8C-83A1-F6EECF244321}">
                <p14:modId xmlns:p14="http://schemas.microsoft.com/office/powerpoint/2010/main" val="2063330570"/>
              </p:ext>
            </p:extLst>
          </p:nvPr>
        </p:nvGraphicFramePr>
        <p:xfrm>
          <a:off x="4653447" y="1444895"/>
          <a:ext cx="6892560" cy="3622765"/>
        </p:xfrm>
        <a:graphic>
          <a:graphicData uri="http://schemas.openxmlformats.org/drawingml/2006/table">
            <a:tbl>
              <a:tblPr firstRow="1" bandRow="1">
                <a:tableStyleId>{BC89EF96-8CEA-46FF-86C4-4CE0E7609802}</a:tableStyleId>
              </a:tblPr>
              <a:tblGrid>
                <a:gridCol w="2349328">
                  <a:extLst>
                    <a:ext uri="{9D8B030D-6E8A-4147-A177-3AD203B41FA5}">
                      <a16:colId xmlns:a16="http://schemas.microsoft.com/office/drawing/2014/main" val="378291358"/>
                    </a:ext>
                  </a:extLst>
                </a:gridCol>
                <a:gridCol w="4543232">
                  <a:extLst>
                    <a:ext uri="{9D8B030D-6E8A-4147-A177-3AD203B41FA5}">
                      <a16:colId xmlns:a16="http://schemas.microsoft.com/office/drawing/2014/main" val="599013971"/>
                    </a:ext>
                  </a:extLst>
                </a:gridCol>
              </a:tblGrid>
              <a:tr h="876745">
                <a:tc>
                  <a:txBody>
                    <a:bodyPr/>
                    <a:lstStyle/>
                    <a:p>
                      <a:r>
                        <a:rPr lang="en-AU" sz="3300" b="1" cap="none" spc="0">
                          <a:solidFill>
                            <a:schemeClr val="tx1"/>
                          </a:solidFill>
                          <a:latin typeface=""/>
                        </a:rPr>
                        <a:t>MATTER</a:t>
                      </a:r>
                      <a:endParaRPr lang="en-AU" sz="3300" b="1" cap="none" spc="0">
                        <a:solidFill>
                          <a:schemeClr val="tx1"/>
                        </a:solidFill>
                        <a:latin typeface=""/>
                        <a:cs typeface="Times New Roman" panose="02020603050405020304" pitchFamily="18" charset="0"/>
                      </a:endParaRPr>
                    </a:p>
                  </a:txBody>
                  <a:tcPr marL="137051" marR="195788" marT="39158" marB="293681" anchor="b"/>
                </a:tc>
                <a:tc>
                  <a:txBody>
                    <a:bodyPr/>
                    <a:lstStyle/>
                    <a:p>
                      <a:r>
                        <a:rPr lang="en-AU" sz="3300" b="1" cap="none" spc="0">
                          <a:solidFill>
                            <a:schemeClr val="tx1"/>
                          </a:solidFill>
                          <a:latin typeface=""/>
                        </a:rPr>
                        <a:t>What </a:t>
                      </a:r>
                      <a:r>
                        <a:rPr lang="en-AU" sz="3300" b="0" cap="none" spc="0">
                          <a:solidFill>
                            <a:schemeClr val="tx1"/>
                          </a:solidFill>
                          <a:latin typeface=""/>
                        </a:rPr>
                        <a:t>you say</a:t>
                      </a:r>
                      <a:endParaRPr lang="en-AU" sz="3300" b="0" cap="none" spc="0">
                        <a:solidFill>
                          <a:schemeClr val="tx1"/>
                        </a:solidFill>
                        <a:latin typeface=""/>
                        <a:cs typeface="Times New Roman" panose="02020603050405020304" pitchFamily="18" charset="0"/>
                      </a:endParaRPr>
                    </a:p>
                  </a:txBody>
                  <a:tcPr marL="137051" marR="195788" marT="39158" marB="293681" anchor="b"/>
                </a:tc>
                <a:extLst>
                  <a:ext uri="{0D108BD9-81ED-4DB2-BD59-A6C34878D82A}">
                    <a16:rowId xmlns:a16="http://schemas.microsoft.com/office/drawing/2014/main" val="1845575404"/>
                  </a:ext>
                </a:extLst>
              </a:tr>
              <a:tr h="876745">
                <a:tc>
                  <a:txBody>
                    <a:bodyPr/>
                    <a:lstStyle/>
                    <a:p>
                      <a:r>
                        <a:rPr lang="en-AU" sz="3300" b="1" cap="none" spc="0">
                          <a:solidFill>
                            <a:schemeClr val="tx1"/>
                          </a:solidFill>
                          <a:latin typeface=""/>
                        </a:rPr>
                        <a:t>MANNER</a:t>
                      </a:r>
                      <a:endParaRPr lang="en-AU" sz="3300" b="1" cap="none" spc="0">
                        <a:solidFill>
                          <a:schemeClr val="tx1"/>
                        </a:solidFill>
                        <a:latin typeface=""/>
                        <a:cs typeface="Times New Roman" panose="02020603050405020304" pitchFamily="18" charset="0"/>
                      </a:endParaRPr>
                    </a:p>
                  </a:txBody>
                  <a:tcPr marL="137051" marR="195788" marT="39158" marB="293681"/>
                </a:tc>
                <a:tc>
                  <a:txBody>
                    <a:bodyPr/>
                    <a:lstStyle/>
                    <a:p>
                      <a:r>
                        <a:rPr lang="en-AU" sz="3300" b="1" cap="none" spc="0">
                          <a:solidFill>
                            <a:schemeClr val="tx1"/>
                          </a:solidFill>
                          <a:latin typeface=""/>
                        </a:rPr>
                        <a:t>How</a:t>
                      </a:r>
                      <a:r>
                        <a:rPr lang="en-AU" sz="3300" cap="none" spc="0">
                          <a:solidFill>
                            <a:schemeClr val="tx1"/>
                          </a:solidFill>
                          <a:latin typeface=""/>
                        </a:rPr>
                        <a:t> you say it</a:t>
                      </a:r>
                      <a:endParaRPr lang="en-AU" sz="3300" cap="none" spc="0">
                        <a:solidFill>
                          <a:schemeClr val="tx1"/>
                        </a:solidFill>
                        <a:latin typeface=""/>
                        <a:cs typeface="Times New Roman" panose="02020603050405020304" pitchFamily="18" charset="0"/>
                      </a:endParaRPr>
                    </a:p>
                  </a:txBody>
                  <a:tcPr marL="137051" marR="195788" marT="39158" marB="293681"/>
                </a:tc>
                <a:extLst>
                  <a:ext uri="{0D108BD9-81ED-4DB2-BD59-A6C34878D82A}">
                    <a16:rowId xmlns:a16="http://schemas.microsoft.com/office/drawing/2014/main" val="1052659456"/>
                  </a:ext>
                </a:extLst>
              </a:tr>
              <a:tr h="1869275">
                <a:tc>
                  <a:txBody>
                    <a:bodyPr/>
                    <a:lstStyle/>
                    <a:p>
                      <a:r>
                        <a:rPr lang="en-AU" sz="3300" b="1" cap="none" spc="0">
                          <a:solidFill>
                            <a:schemeClr val="tx1"/>
                          </a:solidFill>
                          <a:latin typeface=""/>
                        </a:rPr>
                        <a:t>METHOD</a:t>
                      </a:r>
                      <a:endParaRPr lang="en-AU" sz="3300" b="1" cap="none" spc="0">
                        <a:solidFill>
                          <a:schemeClr val="tx1"/>
                        </a:solidFill>
                        <a:latin typeface=""/>
                        <a:cs typeface="Times New Roman" panose="02020603050405020304" pitchFamily="18" charset="0"/>
                      </a:endParaRPr>
                    </a:p>
                  </a:txBody>
                  <a:tcPr marL="137051" marR="195788" marT="39158" marB="293681"/>
                </a:tc>
                <a:tc>
                  <a:txBody>
                    <a:bodyPr/>
                    <a:lstStyle/>
                    <a:p>
                      <a:r>
                        <a:rPr lang="en-AU" sz="3300" cap="none" spc="0">
                          <a:solidFill>
                            <a:schemeClr val="tx1"/>
                          </a:solidFill>
                          <a:latin typeface=""/>
                        </a:rPr>
                        <a:t>The </a:t>
                      </a:r>
                      <a:r>
                        <a:rPr lang="en-AU" sz="3300" b="1" cap="none" spc="0">
                          <a:solidFill>
                            <a:schemeClr val="tx1"/>
                          </a:solidFill>
                          <a:latin typeface=""/>
                        </a:rPr>
                        <a:t>order</a:t>
                      </a:r>
                      <a:r>
                        <a:rPr lang="en-AU" sz="3300" cap="none" spc="0">
                          <a:solidFill>
                            <a:schemeClr val="tx1"/>
                          </a:solidFill>
                          <a:latin typeface=""/>
                        </a:rPr>
                        <a:t> in which you say it / the </a:t>
                      </a:r>
                      <a:r>
                        <a:rPr lang="en-AU" sz="3300" b="1" cap="none" spc="0">
                          <a:solidFill>
                            <a:schemeClr val="tx1"/>
                          </a:solidFill>
                          <a:latin typeface=""/>
                        </a:rPr>
                        <a:t>clarity</a:t>
                      </a:r>
                      <a:r>
                        <a:rPr lang="en-AU" sz="3300" cap="none" spc="0">
                          <a:solidFill>
                            <a:schemeClr val="tx1"/>
                          </a:solidFill>
                          <a:latin typeface=""/>
                        </a:rPr>
                        <a:t> with which you say it</a:t>
                      </a:r>
                      <a:endParaRPr lang="en-AU" sz="3300" cap="none" spc="0">
                        <a:solidFill>
                          <a:schemeClr val="tx1"/>
                        </a:solidFill>
                        <a:latin typeface=""/>
                        <a:cs typeface="Times New Roman" panose="02020603050405020304" pitchFamily="18" charset="0"/>
                      </a:endParaRPr>
                    </a:p>
                  </a:txBody>
                  <a:tcPr marL="137051" marR="195788" marT="39158" marB="293681"/>
                </a:tc>
                <a:extLst>
                  <a:ext uri="{0D108BD9-81ED-4DB2-BD59-A6C34878D82A}">
                    <a16:rowId xmlns:a16="http://schemas.microsoft.com/office/drawing/2014/main" val="1205559370"/>
                  </a:ext>
                </a:extLst>
              </a:tr>
            </a:tbl>
          </a:graphicData>
        </a:graphic>
      </p:graphicFrame>
    </p:spTree>
    <p:extLst>
      <p:ext uri="{BB962C8B-B14F-4D97-AF65-F5344CB8AC3E}">
        <p14:creationId xmlns:p14="http://schemas.microsoft.com/office/powerpoint/2010/main" val="402482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1887539-AF0D-764A-BE5A-E9DEE3F6CE62}"/>
              </a:ext>
            </a:extLst>
          </p:cNvPr>
          <p:cNvGraphicFramePr/>
          <p:nvPr>
            <p:extLst>
              <p:ext uri="{D42A27DB-BD31-4B8C-83A1-F6EECF244321}">
                <p14:modId xmlns:p14="http://schemas.microsoft.com/office/powerpoint/2010/main" val="2897370107"/>
              </p:ext>
            </p:extLst>
          </p:nvPr>
        </p:nvGraphicFramePr>
        <p:xfrm>
          <a:off x="415600" y="1192089"/>
          <a:ext cx="11360800" cy="547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AF0ECEC2-53D3-4C3D-AFEE-08EFC57DA3A8}"/>
              </a:ext>
            </a:extLst>
          </p:cNvPr>
          <p:cNvSpPr>
            <a:spLocks noGrp="1"/>
          </p:cNvSpPr>
          <p:nvPr>
            <p:ph type="title"/>
          </p:nvPr>
        </p:nvSpPr>
        <p:spPr>
          <a:xfrm>
            <a:off x="292310" y="272806"/>
            <a:ext cx="10494581" cy="1674180"/>
          </a:xfrm>
        </p:spPr>
        <p:txBody>
          <a:bodyPr>
            <a:normAutofit/>
          </a:bodyPr>
          <a:lstStyle/>
          <a:p>
            <a:r>
              <a:rPr lang="en-US" sz="5400" b="1">
                <a:latin typeface=""/>
              </a:rPr>
              <a:t>The Criteria</a:t>
            </a:r>
            <a:endParaRPr lang="en-AU" sz="5400" b="1">
              <a:latin typefac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b="1">
                <a:solidFill>
                  <a:schemeClr val="tx1">
                    <a:lumMod val="85000"/>
                    <a:lumOff val="15000"/>
                  </a:schemeClr>
                </a:solidFill>
              </a:rPr>
              <a:t>Scoring</a:t>
            </a:r>
          </a:p>
        </p:txBody>
      </p:sp>
      <p:pic>
        <p:nvPicPr>
          <p:cNvPr id="9" name="Google Shape;248;p44"/>
          <p:cNvPicPr preferRelativeResize="0"/>
          <p:nvPr/>
        </p:nvPicPr>
        <p:blipFill>
          <a:blip r:embed="rId3"/>
          <a:stretch>
            <a:fillRect/>
          </a:stretch>
        </p:blipFill>
        <p:spPr>
          <a:xfrm>
            <a:off x="633999" y="1447745"/>
            <a:ext cx="6912217" cy="3438827"/>
          </a:xfrm>
          <a:prstGeom prst="rect">
            <a:avLst/>
          </a:prstGeom>
          <a:noFill/>
        </p:spPr>
      </p:pic>
      <p:cxnSp>
        <p:nvCxnSpPr>
          <p:cNvPr id="23" name="Straight Connector 22">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5998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5A1D58A-3027-FF4D-B05C-049AC5A51C28}"/>
              </a:ext>
            </a:extLst>
          </p:cNvPr>
          <p:cNvGraphicFramePr/>
          <p:nvPr>
            <p:extLst>
              <p:ext uri="{D42A27DB-BD31-4B8C-83A1-F6EECF244321}">
                <p14:modId xmlns:p14="http://schemas.microsoft.com/office/powerpoint/2010/main" val="1268202790"/>
              </p:ext>
            </p:extLst>
          </p:nvPr>
        </p:nvGraphicFramePr>
        <p:xfrm>
          <a:off x="627356" y="1026523"/>
          <a:ext cx="11360800" cy="455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Scales of Justice">
            <a:extLst>
              <a:ext uri="{FF2B5EF4-FFF2-40B4-BE49-F238E27FC236}">
                <a16:creationId xmlns:a16="http://schemas.microsoft.com/office/drawing/2014/main" id="{2266F6E1-31CF-3045-A9EF-8A5A504B66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1862" y="3752463"/>
            <a:ext cx="1219200" cy="1219200"/>
          </a:xfrm>
          <a:prstGeom prst="rect">
            <a:avLst/>
          </a:prstGeom>
        </p:spPr>
      </p:pic>
      <p:pic>
        <p:nvPicPr>
          <p:cNvPr id="7" name="Graphic 6" descr="Blackboard">
            <a:extLst>
              <a:ext uri="{FF2B5EF4-FFF2-40B4-BE49-F238E27FC236}">
                <a16:creationId xmlns:a16="http://schemas.microsoft.com/office/drawing/2014/main" id="{80A12DD8-6980-0341-AC02-1D24E9351F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6373" y="3752463"/>
            <a:ext cx="1219200" cy="1219200"/>
          </a:xfrm>
          <a:prstGeom prst="rect">
            <a:avLst/>
          </a:prstGeom>
        </p:spPr>
      </p:pic>
      <p:pic>
        <p:nvPicPr>
          <p:cNvPr id="4" name="Graphic 3" descr="Clapping hands">
            <a:extLst>
              <a:ext uri="{FF2B5EF4-FFF2-40B4-BE49-F238E27FC236}">
                <a16:creationId xmlns:a16="http://schemas.microsoft.com/office/drawing/2014/main" id="{268E1322-E918-8648-ADC7-3EF7F12A9C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09207" y="3752463"/>
            <a:ext cx="1219200" cy="1219200"/>
          </a:xfrm>
          <a:prstGeom prst="rect">
            <a:avLst/>
          </a:prstGeom>
        </p:spPr>
      </p:pic>
    </p:spTree>
    <p:extLst>
      <p:ext uri="{BB962C8B-B14F-4D97-AF65-F5344CB8AC3E}">
        <p14:creationId xmlns:p14="http://schemas.microsoft.com/office/powerpoint/2010/main" val="138688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4AA17-4972-76AA-7E74-D47D79FF9E08}"/>
              </a:ext>
            </a:extLst>
          </p:cNvPr>
          <p:cNvSpPr>
            <a:spLocks noGrp="1"/>
          </p:cNvSpPr>
          <p:nvPr>
            <p:ph type="title"/>
          </p:nvPr>
        </p:nvSpPr>
        <p:spPr>
          <a:xfrm>
            <a:off x="5172074" y="286603"/>
            <a:ext cx="5983605" cy="1450757"/>
          </a:xfrm>
        </p:spPr>
        <p:txBody>
          <a:bodyPr>
            <a:normAutofit/>
          </a:bodyPr>
          <a:lstStyle/>
          <a:p>
            <a:r>
              <a:rPr lang="en-US"/>
              <a:t>No idea what debating is?</a:t>
            </a:r>
          </a:p>
        </p:txBody>
      </p:sp>
      <p:pic>
        <p:nvPicPr>
          <p:cNvPr id="5" name="Picture 4" descr="Multi-coloured paper-craft art">
            <a:extLst>
              <a:ext uri="{FF2B5EF4-FFF2-40B4-BE49-F238E27FC236}">
                <a16:creationId xmlns:a16="http://schemas.microsoft.com/office/drawing/2014/main" id="{0885130C-79AC-35DC-AEFC-272092CD6CA0}"/>
              </a:ext>
            </a:extLst>
          </p:cNvPr>
          <p:cNvPicPr>
            <a:picLocks noChangeAspect="1"/>
          </p:cNvPicPr>
          <p:nvPr/>
        </p:nvPicPr>
        <p:blipFill rotWithShape="1">
          <a:blip r:embed="rId2"/>
          <a:srcRect l="28829" r="26592" b="-1"/>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F02B18-656A-E0E0-3E9D-E5E77C43BD30}"/>
              </a:ext>
            </a:extLst>
          </p:cNvPr>
          <p:cNvSpPr>
            <a:spLocks noGrp="1"/>
          </p:cNvSpPr>
          <p:nvPr>
            <p:ph idx="1"/>
          </p:nvPr>
        </p:nvSpPr>
        <p:spPr>
          <a:xfrm>
            <a:off x="5172074" y="2108201"/>
            <a:ext cx="5983606" cy="3760891"/>
          </a:xfrm>
        </p:spPr>
        <p:txBody>
          <a:bodyPr vert="horz" lIns="0" tIns="45720" rIns="0" bIns="45720" rtlCol="0">
            <a:normAutofit/>
          </a:bodyPr>
          <a:lstStyle/>
          <a:p>
            <a:pPr marL="0" indent="0">
              <a:buNone/>
            </a:pPr>
            <a:endParaRPr lang="en-US" b="1"/>
          </a:p>
          <a:p>
            <a:pPr marL="0" indent="0">
              <a:buNone/>
            </a:pPr>
            <a:r>
              <a:rPr lang="en-US" b="1"/>
              <a:t>Visit </a:t>
            </a:r>
            <a:r>
              <a:rPr lang="en-US" b="1">
                <a:hlinkClick r:id="rId3"/>
              </a:rPr>
              <a:t>www.goldcoastdebating.org/summer-school-2023</a:t>
            </a:r>
            <a:endParaRPr lang="en-US"/>
          </a:p>
          <a:p>
            <a:r>
              <a:rPr lang="en-US" b="1"/>
              <a:t>Click on the 'Never debated before?' tab on this page</a:t>
            </a:r>
          </a:p>
          <a:p>
            <a:r>
              <a:rPr lang="en-US" b="1"/>
              <a:t>Click the link to download an information sheet</a:t>
            </a:r>
          </a:p>
          <a:p>
            <a:r>
              <a:rPr lang="en-US" b="1"/>
              <a:t>Use for reference throughout this session!</a:t>
            </a:r>
          </a:p>
          <a:p>
            <a:endParaRPr lang="en-US" b="1"/>
          </a:p>
        </p:txBody>
      </p:sp>
    </p:spTree>
    <p:extLst>
      <p:ext uri="{BB962C8B-B14F-4D97-AF65-F5344CB8AC3E}">
        <p14:creationId xmlns:p14="http://schemas.microsoft.com/office/powerpoint/2010/main" val="1932547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Types of topics</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8129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3467" y="634946"/>
            <a:ext cx="3689094" cy="5055904"/>
          </a:xfrm>
        </p:spPr>
        <p:txBody>
          <a:bodyPr anchor="ctr">
            <a:normAutofit/>
          </a:bodyPr>
          <a:lstStyle/>
          <a:p>
            <a:pPr algn="r"/>
            <a:r>
              <a:rPr lang="en-US" b="1">
                <a:latin typeface=""/>
              </a:rPr>
              <a:t>Types of Topics</a:t>
            </a:r>
            <a:endParaRPr lang="en-AU" b="1">
              <a:latin typeface=""/>
            </a:endParaRPr>
          </a:p>
        </p:txBody>
      </p:sp>
      <p:cxnSp>
        <p:nvCxnSpPr>
          <p:cNvPr id="39" name="Straight Connector 28">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Rectangle 30">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1" name="Content Placeholder 2">
            <a:extLst>
              <a:ext uri="{FF2B5EF4-FFF2-40B4-BE49-F238E27FC236}">
                <a16:creationId xmlns:a16="http://schemas.microsoft.com/office/drawing/2014/main" id="{820064B8-62FB-ACBB-BBFB-CCC0159C1F62}"/>
              </a:ext>
            </a:extLst>
          </p:cNvPr>
          <p:cNvGraphicFramePr>
            <a:graphicFrameLocks noGrp="1"/>
          </p:cNvGraphicFramePr>
          <p:nvPr>
            <p:ph idx="1"/>
            <p:extLst>
              <p:ext uri="{D42A27DB-BD31-4B8C-83A1-F6EECF244321}">
                <p14:modId xmlns:p14="http://schemas.microsoft.com/office/powerpoint/2010/main" val="1901882364"/>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9680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CDC40A-4E1E-4C40-BB7B-115B9A24FFF2}"/>
              </a:ext>
            </a:extLst>
          </p:cNvPr>
          <p:cNvSpPr>
            <a:spLocks noGrp="1"/>
          </p:cNvSpPr>
          <p:nvPr>
            <p:ph type="title"/>
          </p:nvPr>
        </p:nvSpPr>
        <p:spPr>
          <a:xfrm>
            <a:off x="1097280" y="286603"/>
            <a:ext cx="10058400" cy="1450757"/>
          </a:xfrm>
        </p:spPr>
        <p:txBody>
          <a:bodyPr>
            <a:normAutofit/>
          </a:bodyPr>
          <a:lstStyle/>
          <a:p>
            <a:r>
              <a:rPr lang="en-AU"/>
              <a:t>School examinations should be banned - activity</a:t>
            </a:r>
          </a:p>
        </p:txBody>
      </p:sp>
      <p:cxnSp>
        <p:nvCxnSpPr>
          <p:cNvPr id="20" name="Straight Connector 19">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0252ECC1-DE30-372A-0C5B-9BEA4A19A07D}"/>
              </a:ext>
            </a:extLst>
          </p:cNvPr>
          <p:cNvGraphicFramePr>
            <a:graphicFrameLocks noGrp="1"/>
          </p:cNvGraphicFramePr>
          <p:nvPr>
            <p:ph idx="1"/>
            <p:extLst>
              <p:ext uri="{D42A27DB-BD31-4B8C-83A1-F6EECF244321}">
                <p14:modId xmlns:p14="http://schemas.microsoft.com/office/powerpoint/2010/main" val="181833624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3249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Method</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9004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1887539-AF0D-764A-BE5A-E9DEE3F6CE62}"/>
              </a:ext>
            </a:extLst>
          </p:cNvPr>
          <p:cNvGraphicFramePr/>
          <p:nvPr>
            <p:extLst>
              <p:ext uri="{D42A27DB-BD31-4B8C-83A1-F6EECF244321}">
                <p14:modId xmlns:p14="http://schemas.microsoft.com/office/powerpoint/2010/main" val="4229060968"/>
              </p:ext>
            </p:extLst>
          </p:nvPr>
        </p:nvGraphicFramePr>
        <p:xfrm>
          <a:off x="415600" y="1192090"/>
          <a:ext cx="11360800" cy="4920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AF0ECEC2-53D3-4C3D-AFEE-08EFC57DA3A8}"/>
              </a:ext>
            </a:extLst>
          </p:cNvPr>
          <p:cNvSpPr>
            <a:spLocks noGrp="1"/>
          </p:cNvSpPr>
          <p:nvPr>
            <p:ph type="title"/>
          </p:nvPr>
        </p:nvSpPr>
        <p:spPr>
          <a:xfrm>
            <a:off x="292310" y="272806"/>
            <a:ext cx="10494581" cy="1674180"/>
          </a:xfrm>
        </p:spPr>
        <p:txBody>
          <a:bodyPr>
            <a:normAutofit/>
          </a:bodyPr>
          <a:lstStyle/>
          <a:p>
            <a:r>
              <a:rPr lang="en-US" sz="5400" b="1">
                <a:latin typeface=""/>
              </a:rPr>
              <a:t>The Criteria</a:t>
            </a:r>
            <a:endParaRPr lang="en-AU" sz="5400" b="1">
              <a:latin typeface=""/>
            </a:endParaRPr>
          </a:p>
        </p:txBody>
      </p:sp>
      <p:sp>
        <p:nvSpPr>
          <p:cNvPr id="2" name="Rectangle 1">
            <a:extLst>
              <a:ext uri="{FF2B5EF4-FFF2-40B4-BE49-F238E27FC236}">
                <a16:creationId xmlns:a16="http://schemas.microsoft.com/office/drawing/2014/main" id="{2672ED06-95FB-8347-9D31-DFC5B1DE5781}"/>
              </a:ext>
            </a:extLst>
          </p:cNvPr>
          <p:cNvSpPr/>
          <p:nvPr/>
        </p:nvSpPr>
        <p:spPr>
          <a:xfrm>
            <a:off x="97577" y="1109896"/>
            <a:ext cx="8174356" cy="5273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55266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74771" y="634946"/>
            <a:ext cx="6574972" cy="1450757"/>
          </a:xfrm>
        </p:spPr>
        <p:txBody>
          <a:bodyPr>
            <a:normAutofit/>
          </a:bodyPr>
          <a:lstStyle/>
          <a:p>
            <a:r>
              <a:rPr lang="en-US" b="1">
                <a:latin typeface="Raleway" pitchFamily="2" charset="0"/>
              </a:rPr>
              <a:t>Method – </a:t>
            </a:r>
            <a:br>
              <a:rPr lang="en-US" b="1">
                <a:latin typeface="Raleway" pitchFamily="2" charset="0"/>
              </a:rPr>
            </a:br>
            <a:r>
              <a:rPr lang="en-US" b="1">
                <a:latin typeface="Raleway" pitchFamily="2" charset="0"/>
              </a:rPr>
              <a:t>Formal Greetings</a:t>
            </a:r>
            <a:endParaRPr lang="en-AU" b="1">
              <a:latin typeface="Raleway" pitchFamily="2" charset="0"/>
            </a:endParaRPr>
          </a:p>
        </p:txBody>
      </p:sp>
      <p:pic>
        <p:nvPicPr>
          <p:cNvPr id="18" name="Graphic 6" descr="Handshake">
            <a:extLst>
              <a:ext uri="{FF2B5EF4-FFF2-40B4-BE49-F238E27FC236}">
                <a16:creationId xmlns:a16="http://schemas.microsoft.com/office/drawing/2014/main" id="{1AF8EDBC-6A62-0E2D-9BA5-2BA151A05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000" y="1351115"/>
            <a:ext cx="3695179" cy="3695179"/>
          </a:xfrm>
          <a:prstGeom prst="rect">
            <a:avLst/>
          </a:prstGeom>
        </p:spPr>
      </p:pic>
      <p:cxnSp>
        <p:nvCxnSpPr>
          <p:cNvPr id="26" name="Straight Connector 25">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993364"/>
          </a:xfrm>
        </p:spPr>
        <p:txBody>
          <a:bodyPr>
            <a:normAutofit lnSpcReduction="10000"/>
          </a:bodyPr>
          <a:lstStyle/>
          <a:p>
            <a:pPr marL="0" indent="0">
              <a:buNone/>
            </a:pPr>
            <a:r>
              <a:rPr lang="en-US" b="1" u="sng">
                <a:highlight>
                  <a:srgbClr val="CC99FF"/>
                </a:highlight>
                <a:latin typeface="Raleway" pitchFamily="2" charset="0"/>
                <a:cs typeface="Times New Roman" panose="02020603050405020304" pitchFamily="18" charset="0"/>
              </a:rPr>
              <a:t>ANY</a:t>
            </a:r>
            <a:r>
              <a:rPr lang="en-US">
                <a:highlight>
                  <a:srgbClr val="CC99FF"/>
                </a:highlight>
                <a:latin typeface="Raleway" pitchFamily="2" charset="0"/>
                <a:cs typeface="Times New Roman" panose="02020603050405020304" pitchFamily="18" charset="0"/>
              </a:rPr>
              <a:t> speaker </a:t>
            </a:r>
            <a:r>
              <a:rPr lang="en-US" b="1" u="sng">
                <a:highlight>
                  <a:srgbClr val="CC99FF"/>
                </a:highlight>
                <a:latin typeface="Raleway" pitchFamily="2" charset="0"/>
                <a:cs typeface="Times New Roman" panose="02020603050405020304" pitchFamily="18" charset="0"/>
              </a:rPr>
              <a:t>MAY</a:t>
            </a:r>
            <a:r>
              <a:rPr lang="en-US">
                <a:highlight>
                  <a:srgbClr val="CC99FF"/>
                </a:highlight>
                <a:latin typeface="Raleway" pitchFamily="2" charset="0"/>
                <a:cs typeface="Times New Roman" panose="02020603050405020304" pitchFamily="18" charset="0"/>
              </a:rPr>
              <a:t> start their speech with a </a:t>
            </a:r>
            <a:r>
              <a:rPr lang="en-US" b="1">
                <a:highlight>
                  <a:srgbClr val="CC99FF"/>
                </a:highlight>
                <a:latin typeface="Raleway" pitchFamily="2" charset="0"/>
                <a:cs typeface="Times New Roman" panose="02020603050405020304" pitchFamily="18" charset="0"/>
              </a:rPr>
              <a:t>formal greeting </a:t>
            </a:r>
            <a:r>
              <a:rPr lang="en-US">
                <a:highlight>
                  <a:srgbClr val="CC99FF"/>
                </a:highlight>
                <a:latin typeface="Raleway" pitchFamily="2" charset="0"/>
                <a:cs typeface="Times New Roman" panose="02020603050405020304" pitchFamily="18" charset="0"/>
              </a:rPr>
              <a:t>if they like.</a:t>
            </a:r>
          </a:p>
          <a:p>
            <a:r>
              <a:rPr lang="en-US">
                <a:latin typeface="Raleway" pitchFamily="2" charset="0"/>
                <a:cs typeface="Times New Roman" panose="02020603050405020304" pitchFamily="18" charset="0"/>
              </a:rPr>
              <a:t>e.g. </a:t>
            </a:r>
            <a:r>
              <a:rPr lang="en-US" i="1">
                <a:latin typeface="Raleway" pitchFamily="2" charset="0"/>
                <a:cs typeface="Times New Roman" panose="02020603050405020304" pitchFamily="18" charset="0"/>
              </a:rPr>
              <a:t>“Good evening, everyone.” or “Good evening, Chairperson and audience members.” </a:t>
            </a:r>
          </a:p>
          <a:p>
            <a:r>
              <a:rPr lang="en-US">
                <a:latin typeface="Raleway" pitchFamily="2" charset="0"/>
                <a:cs typeface="Times New Roman" panose="02020603050405020304" pitchFamily="18" charset="0"/>
              </a:rPr>
              <a:t>We encourage inclusive greetings – speakers are </a:t>
            </a:r>
            <a:r>
              <a:rPr lang="en-US">
                <a:highlight>
                  <a:srgbClr val="CC99FF"/>
                </a:highlight>
                <a:latin typeface="Raleway" pitchFamily="2" charset="0"/>
                <a:cs typeface="Times New Roman" panose="02020603050405020304" pitchFamily="18" charset="0"/>
              </a:rPr>
              <a:t>no-longer required to use the precise wording “Good evening, Chairperson, ladies and gentlemen.”</a:t>
            </a:r>
          </a:p>
          <a:p>
            <a:pPr marL="0" indent="0">
              <a:buNone/>
            </a:pPr>
            <a:r>
              <a:rPr lang="en-US" b="1">
                <a:highlight>
                  <a:srgbClr val="CC99FF"/>
                </a:highlight>
                <a:latin typeface="Raleway" pitchFamily="2" charset="0"/>
                <a:cs typeface="Times New Roman" panose="02020603050405020304" pitchFamily="18" charset="0"/>
              </a:rPr>
              <a:t>NO speaker is REQUIRED to give a formal greeting.</a:t>
            </a:r>
          </a:p>
          <a:p>
            <a:pPr marL="0" indent="0">
              <a:buNone/>
            </a:pPr>
            <a:r>
              <a:rPr lang="en-US" b="1">
                <a:latin typeface="Raleway" pitchFamily="2" charset="0"/>
                <a:cs typeface="Times New Roman" panose="02020603050405020304" pitchFamily="18" charset="0"/>
              </a:rPr>
              <a:t>Note: </a:t>
            </a:r>
            <a:r>
              <a:rPr lang="en-US">
                <a:latin typeface="Raleway" pitchFamily="2" charset="0"/>
                <a:cs typeface="Times New Roman" panose="02020603050405020304" pitchFamily="18" charset="0"/>
              </a:rPr>
              <a:t>They should </a:t>
            </a:r>
            <a:r>
              <a:rPr lang="en-US" b="1">
                <a:latin typeface="Raleway" pitchFamily="2" charset="0"/>
                <a:cs typeface="Times New Roman" panose="02020603050405020304" pitchFamily="18" charset="0"/>
              </a:rPr>
              <a:t>never greet the adjudicator </a:t>
            </a:r>
            <a:r>
              <a:rPr lang="en-US">
                <a:latin typeface="Raleway" pitchFamily="2" charset="0"/>
                <a:cs typeface="Times New Roman" panose="02020603050405020304" pitchFamily="18" charset="0"/>
              </a:rPr>
              <a:t>specifically</a:t>
            </a:r>
            <a:r>
              <a:rPr lang="en-US" b="1">
                <a:latin typeface="Raleway" pitchFamily="2" charset="0"/>
                <a:cs typeface="Times New Roman" panose="02020603050405020304" pitchFamily="18" charset="0"/>
              </a:rPr>
              <a:t> </a:t>
            </a:r>
            <a:r>
              <a:rPr lang="en-US">
                <a:latin typeface="Raleway" pitchFamily="2" charset="0"/>
                <a:cs typeface="Times New Roman" panose="02020603050405020304" pitchFamily="18" charset="0"/>
              </a:rPr>
              <a:t>– you are just another member of the audience.</a:t>
            </a:r>
          </a:p>
        </p:txBody>
      </p:sp>
      <p:sp>
        <p:nvSpPr>
          <p:cNvPr id="28" name="Rectangle 27">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1143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Method – </a:t>
            </a:r>
            <a:br>
              <a:rPr lang="en-US" b="1">
                <a:latin typeface=""/>
              </a:rPr>
            </a:br>
            <a:r>
              <a:rPr lang="en-US" b="1">
                <a:latin typeface=""/>
              </a:rPr>
              <a:t>Other Greetings</a:t>
            </a:r>
            <a:endParaRPr lang="en-AU" b="1">
              <a:latin typeface=""/>
            </a:endParaRPr>
          </a:p>
        </p:txBody>
      </p:sp>
      <p:cxnSp>
        <p:nvCxnSpPr>
          <p:cNvPr id="35" name="Straight Connector 34">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437367" cy="3760891"/>
          </a:xfrm>
        </p:spPr>
        <p:txBody>
          <a:bodyPr>
            <a:normAutofit/>
          </a:bodyPr>
          <a:lstStyle/>
          <a:p>
            <a:pPr marL="0" indent="0">
              <a:buNone/>
            </a:pPr>
            <a:r>
              <a:rPr lang="en-US">
                <a:latin typeface="Raleway" pitchFamily="2" charset="0"/>
                <a:cs typeface="Times New Roman" panose="02020603050405020304" pitchFamily="18" charset="0"/>
              </a:rPr>
              <a:t>They might prefer to jump straight into their speech with:</a:t>
            </a:r>
          </a:p>
          <a:p>
            <a:pPr>
              <a:buFont typeface="Wingdings" panose="05000000000000000000" pitchFamily="2" charset="2"/>
              <a:buChar char="§"/>
            </a:pPr>
            <a:r>
              <a:rPr lang="en-US">
                <a:latin typeface="Raleway" pitchFamily="2" charset="0"/>
                <a:cs typeface="Times New Roman" panose="02020603050405020304" pitchFamily="18" charset="0"/>
              </a:rPr>
              <a:t> A powerful, relevant quotation</a:t>
            </a:r>
          </a:p>
          <a:p>
            <a:pPr>
              <a:buFont typeface="Wingdings" panose="05000000000000000000" pitchFamily="2" charset="2"/>
              <a:buChar char="§"/>
            </a:pPr>
            <a:r>
              <a:rPr lang="en-US">
                <a:latin typeface="Raleway" pitchFamily="2" charset="0"/>
                <a:cs typeface="Times New Roman" panose="02020603050405020304" pitchFamily="18" charset="0"/>
              </a:rPr>
              <a:t> An attention-grabbing fact or statement </a:t>
            </a:r>
          </a:p>
          <a:p>
            <a:pPr>
              <a:buFont typeface="Wingdings" panose="05000000000000000000" pitchFamily="2" charset="2"/>
              <a:buChar char="§"/>
            </a:pPr>
            <a:r>
              <a:rPr lang="en-US">
                <a:latin typeface="Raleway" pitchFamily="2" charset="0"/>
                <a:cs typeface="Times New Roman" panose="02020603050405020304" pitchFamily="18" charset="0"/>
              </a:rPr>
              <a:t> A summary of the debate so far (also known as a ‘case comparison’) that presents the team’s case as superior</a:t>
            </a:r>
          </a:p>
          <a:p>
            <a:pPr marL="0" indent="0">
              <a:buNone/>
            </a:pPr>
            <a:endParaRPr lang="en-US">
              <a:latin typeface="Raleway" pitchFamily="2" charset="0"/>
              <a:cs typeface="Times New Roman" panose="02020603050405020304" pitchFamily="18" charset="0"/>
            </a:endParaRPr>
          </a:p>
        </p:txBody>
      </p:sp>
      <p:pic>
        <p:nvPicPr>
          <p:cNvPr id="18" name="Graphic 6" descr="Handshake">
            <a:extLst>
              <a:ext uri="{FF2B5EF4-FFF2-40B4-BE49-F238E27FC236}">
                <a16:creationId xmlns:a16="http://schemas.microsoft.com/office/drawing/2014/main" id="{1AF8EDBC-6A62-0E2D-9BA5-2BA151A05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37" name="Rectangle 36">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8748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597726" y="298008"/>
            <a:ext cx="10058400" cy="1450757"/>
          </a:xfrm>
        </p:spPr>
        <p:txBody>
          <a:bodyPr anchor="ctr">
            <a:normAutofit/>
          </a:bodyPr>
          <a:lstStyle/>
          <a:p>
            <a:r>
              <a:rPr lang="en-US" b="1">
                <a:solidFill>
                  <a:srgbClr val="FFFFFF"/>
                </a:solidFill>
                <a:latin typeface=""/>
              </a:rPr>
              <a:t>Definitions</a:t>
            </a:r>
            <a:endParaRPr lang="en-AU"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97726" y="2197359"/>
            <a:ext cx="10058400" cy="1003041"/>
          </a:xfrm>
        </p:spPr>
        <p:txBody>
          <a:bodyPr>
            <a:normAutofit/>
          </a:bodyPr>
          <a:lstStyle/>
          <a:p>
            <a:pPr marL="0" indent="0">
              <a:lnSpc>
                <a:spcPct val="100000"/>
              </a:lnSpc>
              <a:buNone/>
            </a:pPr>
            <a:r>
              <a:rPr lang="en-US" sz="2800" b="1">
                <a:latin typeface=""/>
                <a:cs typeface="Times New Roman" panose="02020603050405020304" pitchFamily="18" charset="0"/>
              </a:rPr>
              <a:t>Why</a:t>
            </a:r>
            <a:r>
              <a:rPr lang="en-US" sz="2800">
                <a:latin typeface=""/>
                <a:cs typeface="Times New Roman" panose="02020603050405020304" pitchFamily="18" charset="0"/>
              </a:rPr>
              <a:t> do we define the topic?</a:t>
            </a:r>
          </a:p>
        </p:txBody>
      </p:sp>
      <p:sp>
        <p:nvSpPr>
          <p:cNvPr id="16"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FE983613-30DF-46EE-9DB4-85AD50263A41}"/>
              </a:ext>
            </a:extLst>
          </p:cNvPr>
          <p:cNvGraphicFramePr/>
          <p:nvPr>
            <p:extLst>
              <p:ext uri="{D42A27DB-BD31-4B8C-83A1-F6EECF244321}">
                <p14:modId xmlns:p14="http://schemas.microsoft.com/office/powerpoint/2010/main" val="3976210513"/>
              </p:ext>
            </p:extLst>
          </p:nvPr>
        </p:nvGraphicFramePr>
        <p:xfrm>
          <a:off x="597726" y="3043287"/>
          <a:ext cx="11056873" cy="286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055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3468" y="643467"/>
            <a:ext cx="3073550" cy="5126203"/>
          </a:xfrm>
        </p:spPr>
        <p:txBody>
          <a:bodyPr anchor="ctr">
            <a:normAutofit/>
          </a:bodyPr>
          <a:lstStyle/>
          <a:p>
            <a:pPr algn="r"/>
            <a:r>
              <a:rPr lang="en-US" sz="4300" b="1">
                <a:latin typeface=""/>
              </a:rPr>
              <a:t>Definitions</a:t>
            </a:r>
            <a:endParaRPr lang="en-AU" sz="4300" b="1">
              <a:latin typeface=""/>
            </a:endParaRPr>
          </a:p>
        </p:txBody>
      </p:sp>
      <p:cxnSp>
        <p:nvCxnSpPr>
          <p:cNvPr id="23" name="Straight Connector 22">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363786" y="621697"/>
            <a:ext cx="6791894" cy="5147973"/>
          </a:xfrm>
        </p:spPr>
        <p:txBody>
          <a:bodyPr vert="horz" lIns="0" tIns="45720" rIns="0" bIns="45720" rtlCol="0" anchor="ctr">
            <a:normAutofit/>
          </a:bodyPr>
          <a:lstStyle/>
          <a:p>
            <a:pPr marL="383540" lvl="1">
              <a:buFont typeface="Wingdings" panose="05000000000000000000" pitchFamily="2" charset="2"/>
              <a:buChar char="§"/>
            </a:pPr>
            <a:r>
              <a:rPr lang="en-US">
                <a:latin typeface=""/>
                <a:cs typeface="Times New Roman"/>
              </a:rPr>
              <a:t>1st Affirmative: </a:t>
            </a:r>
            <a:r>
              <a:rPr lang="en-US" i="1">
                <a:latin typeface=""/>
                <a:cs typeface="Times New Roman"/>
              </a:rPr>
              <a:t>provides</a:t>
            </a:r>
            <a:r>
              <a:rPr lang="en-US">
                <a:latin typeface=""/>
                <a:cs typeface="Times New Roman"/>
              </a:rPr>
              <a:t> a definition for the debate</a:t>
            </a:r>
            <a:endParaRPr lang="en-US">
              <a:cs typeface="Times New Roman"/>
            </a:endParaRPr>
          </a:p>
          <a:p>
            <a:pPr marL="383540" lvl="1">
              <a:buFont typeface="Wingdings" panose="05000000000000000000" pitchFamily="2" charset="2"/>
              <a:buChar char="§"/>
            </a:pPr>
            <a:r>
              <a:rPr lang="en-US">
                <a:latin typeface=""/>
                <a:cs typeface="Times New Roman"/>
              </a:rPr>
              <a:t>1st Negative: either </a:t>
            </a:r>
            <a:r>
              <a:rPr lang="en-US" i="1">
                <a:latin typeface=""/>
                <a:cs typeface="Times New Roman"/>
              </a:rPr>
              <a:t>accepts</a:t>
            </a:r>
            <a:r>
              <a:rPr lang="en-US">
                <a:latin typeface=""/>
                <a:cs typeface="Times New Roman"/>
              </a:rPr>
              <a:t> that definition OR </a:t>
            </a:r>
            <a:r>
              <a:rPr lang="en-US" i="1">
                <a:latin typeface=""/>
                <a:cs typeface="Times New Roman"/>
              </a:rPr>
              <a:t>redefines </a:t>
            </a:r>
            <a:r>
              <a:rPr lang="en-US">
                <a:latin typeface=""/>
                <a:cs typeface="Times New Roman"/>
              </a:rPr>
              <a:t>it</a:t>
            </a:r>
            <a:r>
              <a:rPr lang="en-US" b="1">
                <a:latin typeface=""/>
                <a:cs typeface="Times New Roman"/>
              </a:rPr>
              <a:t> </a:t>
            </a:r>
            <a:endParaRPr lang="en-US" b="1">
              <a:latin typeface=""/>
              <a:cs typeface="Times New Roman" panose="02020603050405020304" pitchFamily="18" charset="0"/>
            </a:endParaRPr>
          </a:p>
          <a:p>
            <a:pPr marL="0" indent="0">
              <a:buNone/>
            </a:pPr>
            <a:r>
              <a:rPr lang="en-US" b="1">
                <a:latin typeface=""/>
                <a:cs typeface="Times New Roman"/>
              </a:rPr>
              <a:t>What makes a good definition?</a:t>
            </a:r>
          </a:p>
          <a:p>
            <a:pPr marL="457200" indent="-342900">
              <a:spcBef>
                <a:spcPts val="0"/>
              </a:spcBef>
              <a:spcAft>
                <a:spcPts val="0"/>
              </a:spcAft>
              <a:buClr>
                <a:srgbClr val="E5DEDB"/>
              </a:buClr>
              <a:buSzPts val="1800"/>
              <a:buFont typeface="Source Sans Pro"/>
              <a:buChar char="●"/>
              <a:defRPr/>
            </a:pPr>
            <a:r>
              <a:rPr lang="en-US" b="1">
                <a:latin typeface=""/>
                <a:cs typeface="Times New Roman"/>
              </a:rPr>
              <a:t>Not </a:t>
            </a:r>
            <a:r>
              <a:rPr lang="en-US">
                <a:latin typeface=""/>
                <a:cs typeface="Times New Roman"/>
              </a:rPr>
              <a:t>a definition of each individual word in the topic straight from the dictionary</a:t>
            </a:r>
          </a:p>
          <a:p>
            <a:pPr marL="749300" lvl="1" indent="-342900">
              <a:spcBef>
                <a:spcPts val="0"/>
              </a:spcBef>
              <a:spcAft>
                <a:spcPts val="0"/>
              </a:spcAft>
              <a:buClr>
                <a:srgbClr val="E5DEDB"/>
              </a:buClr>
              <a:buSzPts val="1800"/>
              <a:buFont typeface="Source Sans Pro"/>
              <a:buChar char="●"/>
              <a:defRPr/>
            </a:pPr>
            <a:r>
              <a:rPr lang="en-US">
                <a:latin typeface=""/>
                <a:cs typeface="Times New Roman"/>
              </a:rPr>
              <a:t>you can use a dictionary to help you define technical terms in your topic, but otherwise simply use ‘layman’s terms’ – a simple statement that anybody could come up with and understand</a:t>
            </a:r>
            <a:endParaRPr lang="en-AU" b="0" i="0" u="none" strike="noStrike" kern="1200" cap="none" spc="0" normalizeH="0" baseline="0" noProof="0">
              <a:ln>
                <a:noFill/>
              </a:ln>
              <a:effectLst/>
              <a:uLnTx/>
              <a:uFillTx/>
              <a:latin typeface="Source Sans Pro"/>
              <a:ea typeface="Source Sans Pro"/>
              <a:cs typeface="Times New Roman"/>
            </a:endParaRPr>
          </a:p>
          <a:p>
            <a:pPr marL="457200" marR="0" lvl="0" indent="-342900" defTabSz="914400" rtl="0" eaLnBrk="1" fontAlgn="auto" latinLnBrk="0" hangingPunct="1">
              <a:spcBef>
                <a:spcPts val="0"/>
              </a:spcBef>
              <a:spcAft>
                <a:spcPts val="0"/>
              </a:spcAft>
              <a:buClr>
                <a:srgbClr val="E5DEDB"/>
              </a:buClr>
              <a:buSzPts val="1800"/>
              <a:buFont typeface="Source Sans Pro"/>
              <a:buChar char="●"/>
              <a:tabLst/>
              <a:defRPr/>
            </a:pPr>
            <a:r>
              <a:rPr kumimoji="0" lang="en-AU" b="0" i="0" u="none" strike="noStrike" kern="1200" cap="none" spc="0" normalizeH="0" baseline="0" noProof="0">
                <a:ln>
                  <a:noFill/>
                </a:ln>
                <a:effectLst/>
                <a:uLnTx/>
                <a:uFillTx/>
                <a:latin typeface="Source Sans Pro"/>
                <a:ea typeface="Source Sans Pro"/>
                <a:sym typeface="Source Sans Pro"/>
              </a:rPr>
              <a:t>In the intended ‘spirit’ of the debate – what would the average person on the street think this topic is about?</a:t>
            </a:r>
            <a:endParaRPr lang="en-AU" b="0" i="0" u="none" strike="noStrike" kern="1200" cap="none" spc="0" normalizeH="0" baseline="0" noProof="0">
              <a:ln>
                <a:noFill/>
              </a:ln>
              <a:effectLst/>
              <a:uLnTx/>
              <a:uFillTx/>
              <a:latin typeface="Source Sans Pro"/>
              <a:ea typeface="Source Sans Pro"/>
            </a:endParaRPr>
          </a:p>
          <a:p>
            <a:pPr marL="457200" indent="-342900">
              <a:spcBef>
                <a:spcPts val="0"/>
              </a:spcBef>
              <a:spcAft>
                <a:spcPts val="0"/>
              </a:spcAft>
              <a:buClr>
                <a:srgbClr val="E5DEDB"/>
              </a:buClr>
              <a:buSzPts val="1800"/>
              <a:buFont typeface="Source Sans Pro"/>
              <a:buChar char="●"/>
              <a:defRPr/>
            </a:pPr>
            <a:r>
              <a:rPr kumimoji="0" lang="en-AU" b="0" i="0" u="none" strike="noStrike" kern="1200" cap="none" spc="0" normalizeH="0" baseline="0" noProof="0">
                <a:ln>
                  <a:noFill/>
                </a:ln>
                <a:effectLst/>
                <a:uLnTx/>
                <a:uFillTx/>
                <a:latin typeface="Source Sans Pro"/>
                <a:ea typeface="Source Sans Pro"/>
                <a:sym typeface="Source Sans Pro"/>
              </a:rPr>
              <a:t>Define terms rather than individual words where appropriate</a:t>
            </a:r>
            <a:r>
              <a:rPr lang="en-AU">
                <a:latin typeface="Source Sans Pro"/>
                <a:ea typeface="Source Sans Pro"/>
                <a:sym typeface="Source Sans Pro"/>
              </a:rPr>
              <a:t> </a:t>
            </a:r>
            <a:endParaRPr lang="en-AU" b="0" i="0" u="none" strike="noStrike" kern="1200" cap="none" spc="0" normalizeH="0" baseline="0" noProof="0">
              <a:ln>
                <a:noFill/>
              </a:ln>
              <a:effectLst/>
              <a:uLnTx/>
              <a:uFillTx/>
              <a:latin typeface="Source Sans Pro"/>
              <a:ea typeface="Source Sans Pro"/>
            </a:endParaRPr>
          </a:p>
          <a:p>
            <a:pPr marL="457200" marR="0" lvl="0" indent="-342900" defTabSz="914400" rtl="0" eaLnBrk="1" fontAlgn="auto" latinLnBrk="0" hangingPunct="1">
              <a:spcBef>
                <a:spcPts val="0"/>
              </a:spcBef>
              <a:spcAft>
                <a:spcPts val="0"/>
              </a:spcAft>
              <a:buClr>
                <a:srgbClr val="E5DEDB"/>
              </a:buClr>
              <a:buSzPts val="1800"/>
              <a:buFont typeface="Source Sans Pro"/>
              <a:buChar char="●"/>
              <a:tabLst/>
              <a:defRPr/>
            </a:pPr>
            <a:r>
              <a:rPr kumimoji="0" lang="en-AU" b="0" i="0" u="none" strike="noStrike" kern="1200" cap="none" spc="0" normalizeH="0" baseline="0" noProof="0">
                <a:ln>
                  <a:noFill/>
                </a:ln>
                <a:effectLst/>
                <a:uLnTx/>
                <a:uFillTx/>
                <a:latin typeface="Source Sans Pro"/>
                <a:ea typeface="Source Sans Pro"/>
                <a:sym typeface="Source Sans Pro"/>
              </a:rPr>
              <a:t>Negative teams shouldn’t reject for the sake of it – only where they believe it genuinely needs re-defining</a:t>
            </a:r>
            <a:endParaRPr lang="en-AU" b="0" i="0" u="none" strike="noStrike" kern="1200" cap="none" spc="0" normalizeH="0" baseline="0" noProof="0">
              <a:ln>
                <a:noFill/>
              </a:ln>
              <a:effectLst/>
              <a:uLnTx/>
              <a:uFillTx/>
              <a:latin typeface="Source Sans Pro"/>
              <a:ea typeface="Source Sans Pro"/>
            </a:endParaRPr>
          </a:p>
          <a:p>
            <a:pPr marL="457200" marR="0" lvl="0" indent="-342900" defTabSz="914400" rtl="0" eaLnBrk="1" fontAlgn="auto" latinLnBrk="0" hangingPunct="1">
              <a:spcBef>
                <a:spcPts val="0"/>
              </a:spcBef>
              <a:spcAft>
                <a:spcPts val="0"/>
              </a:spcAft>
              <a:buClr>
                <a:srgbClr val="E5DEDB"/>
              </a:buClr>
              <a:buSzPts val="1800"/>
              <a:buFont typeface="Source Sans Pro"/>
              <a:buChar char="●"/>
              <a:tabLst/>
              <a:defRPr/>
            </a:pPr>
            <a:r>
              <a:rPr kumimoji="0" lang="en-AU" b="0" i="0" u="none" strike="noStrike" kern="1200" cap="none" spc="0" normalizeH="0" baseline="0" noProof="0">
                <a:ln>
                  <a:noFill/>
                </a:ln>
                <a:effectLst/>
                <a:uLnTx/>
                <a:uFillTx/>
                <a:latin typeface="Source Sans Pro"/>
                <a:ea typeface="Source Sans Pro"/>
                <a:sym typeface="Source Sans Pro"/>
              </a:rPr>
              <a:t>Try to avoid ‘definitional debates’: talk of definition shouldn’t progress past second affirmative</a:t>
            </a:r>
            <a:endParaRPr kumimoji="0" lang="en" b="0" i="0" u="none" strike="noStrike" kern="1200" cap="none" spc="0" normalizeH="0" baseline="0" noProof="0">
              <a:ln>
                <a:noFill/>
              </a:ln>
              <a:effectLst/>
              <a:uLnTx/>
              <a:uFillTx/>
              <a:latin typeface="Source Sans Pro"/>
              <a:ea typeface="Source Sans Pro"/>
              <a:sym typeface="Source Sans Pro"/>
            </a:endParaRPr>
          </a:p>
        </p:txBody>
      </p:sp>
      <p:sp>
        <p:nvSpPr>
          <p:cNvPr id="25" name="Rectangle 24">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2321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a:solidFill>
                  <a:schemeClr val="bg1"/>
                </a:solidFill>
                <a:latin typeface=""/>
              </a:rPr>
              <a:t>Definitions Note</a:t>
            </a:r>
            <a:endParaRPr lang="en-AU" b="1">
              <a:solidFill>
                <a:schemeClr val="bg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nvGraphicFramePr>
        <p:xfrm>
          <a:off x="1503888" y="2393880"/>
          <a:ext cx="9182765" cy="3678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1916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80F93E-6255-4432-9CD4-E22EE899EABB}"/>
              </a:ext>
            </a:extLst>
          </p:cNvPr>
          <p:cNvSpPr txBox="1">
            <a:spLocks/>
          </p:cNvSpPr>
          <p:nvPr/>
        </p:nvSpPr>
        <p:spPr>
          <a:xfrm>
            <a:off x="6639593" y="1414013"/>
            <a:ext cx="4813072" cy="349479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spcAft>
                <a:spcPts val="600"/>
              </a:spcAft>
            </a:pPr>
            <a:r>
              <a:rPr lang="en-US" sz="8000" b="1">
                <a:solidFill>
                  <a:schemeClr val="tx1">
                    <a:lumMod val="85000"/>
                    <a:lumOff val="15000"/>
                  </a:schemeClr>
                </a:solidFill>
                <a:latin typeface=""/>
              </a:rPr>
              <a:t>What would you like to debate about this year?</a:t>
            </a:r>
          </a:p>
        </p:txBody>
      </p:sp>
      <p:sp>
        <p:nvSpPr>
          <p:cNvPr id="5" name="TextBox 1">
            <a:extLst>
              <a:ext uri="{FF2B5EF4-FFF2-40B4-BE49-F238E27FC236}">
                <a16:creationId xmlns:a16="http://schemas.microsoft.com/office/drawing/2014/main" id="{BA2C464B-E627-4492-848E-65A4992EF19B}"/>
              </a:ext>
            </a:extLst>
          </p:cNvPr>
          <p:cNvSpPr txBox="1"/>
          <p:nvPr/>
        </p:nvSpPr>
        <p:spPr>
          <a:xfrm>
            <a:off x="9943683" y="5032211"/>
            <a:ext cx="1208450" cy="4104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hlinkClick r:id="rId2"/>
              </a:rPr>
              <a:t>Results</a:t>
            </a:r>
            <a:r>
              <a:rPr lang="en-US" sz="2000" b="1"/>
              <a:t> </a:t>
            </a:r>
          </a:p>
        </p:txBody>
      </p:sp>
      <p:pic>
        <p:nvPicPr>
          <p:cNvPr id="6" name="Picture 5" descr="Qr code&#10;&#10;Description automatically generated">
            <a:extLst>
              <a:ext uri="{FF2B5EF4-FFF2-40B4-BE49-F238E27FC236}">
                <a16:creationId xmlns:a16="http://schemas.microsoft.com/office/drawing/2014/main" id="{8272021C-59F7-71C0-23F5-E516B7BED19D}"/>
              </a:ext>
            </a:extLst>
          </p:cNvPr>
          <p:cNvPicPr>
            <a:picLocks noChangeAspect="1"/>
          </p:cNvPicPr>
          <p:nvPr/>
        </p:nvPicPr>
        <p:blipFill>
          <a:blip r:embed="rId3"/>
          <a:stretch>
            <a:fillRect/>
          </a:stretch>
        </p:blipFill>
        <p:spPr>
          <a:xfrm>
            <a:off x="847675" y="737886"/>
            <a:ext cx="4704732" cy="4704732"/>
          </a:xfrm>
          <a:prstGeom prst="rect">
            <a:avLst/>
          </a:prstGeom>
        </p:spPr>
      </p:pic>
      <p:sp>
        <p:nvSpPr>
          <p:cNvPr id="7" name="TextBox 6">
            <a:extLst>
              <a:ext uri="{FF2B5EF4-FFF2-40B4-BE49-F238E27FC236}">
                <a16:creationId xmlns:a16="http://schemas.microsoft.com/office/drawing/2014/main" id="{C3A49F9C-F946-1078-C93B-1257A17927EB}"/>
              </a:ext>
            </a:extLst>
          </p:cNvPr>
          <p:cNvSpPr txBox="1"/>
          <p:nvPr/>
        </p:nvSpPr>
        <p:spPr>
          <a:xfrm>
            <a:off x="884846" y="5239215"/>
            <a:ext cx="8117904" cy="769441"/>
          </a:xfrm>
          <a:prstGeom prst="rect">
            <a:avLst/>
          </a:prstGeom>
          <a:noFill/>
        </p:spPr>
        <p:txBody>
          <a:bodyPr wrap="square" lIns="91440" tIns="45720" rIns="91440" bIns="45720" rtlCol="0" anchor="t">
            <a:spAutoFit/>
          </a:bodyPr>
          <a:lstStyle/>
          <a:p>
            <a:r>
              <a:rPr lang="en-US" b="0" i="0">
                <a:solidFill>
                  <a:srgbClr val="252B36"/>
                </a:solidFill>
                <a:effectLst/>
                <a:latin typeface="MentiText"/>
              </a:rPr>
              <a:t>Go to </a:t>
            </a:r>
            <a:r>
              <a:rPr lang="en-US" b="1" i="0">
                <a:solidFill>
                  <a:srgbClr val="252B36"/>
                </a:solidFill>
                <a:effectLst/>
                <a:latin typeface="MentiText"/>
              </a:rPr>
              <a:t>www.menti.com</a:t>
            </a:r>
            <a:r>
              <a:rPr lang="en-US" b="0" i="0">
                <a:solidFill>
                  <a:srgbClr val="252B36"/>
                </a:solidFill>
                <a:effectLst/>
                <a:latin typeface="MentiText"/>
              </a:rPr>
              <a:t> and use the code </a:t>
            </a:r>
            <a:r>
              <a:rPr lang="en-US" sz="4400" b="1" i="0">
                <a:solidFill>
                  <a:srgbClr val="252B36"/>
                </a:solidFill>
                <a:effectLst/>
                <a:latin typeface="MentiText"/>
              </a:rPr>
              <a:t>5178 2958</a:t>
            </a:r>
            <a:endParaRPr lang="en-AU" sz="4400"/>
          </a:p>
        </p:txBody>
      </p:sp>
    </p:spTree>
    <p:extLst>
      <p:ext uri="{BB962C8B-B14F-4D97-AF65-F5344CB8AC3E}">
        <p14:creationId xmlns:p14="http://schemas.microsoft.com/office/powerpoint/2010/main" val="2549577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Method - To split or not to split?</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marL="0" indent="0">
              <a:lnSpc>
                <a:spcPct val="90000"/>
              </a:lnSpc>
              <a:buNone/>
            </a:pPr>
            <a:r>
              <a:rPr lang="en-US" sz="2400" b="1">
                <a:latin typeface=""/>
                <a:cs typeface="Times New Roman" panose="02020603050405020304" pitchFamily="18" charset="0"/>
              </a:rPr>
              <a:t>Using a split:</a:t>
            </a:r>
          </a:p>
          <a:p>
            <a:pPr marL="0" indent="0">
              <a:lnSpc>
                <a:spcPct val="90000"/>
              </a:lnSpc>
              <a:buNone/>
            </a:pPr>
            <a:r>
              <a:rPr lang="en-US" sz="2400">
                <a:highlight>
                  <a:srgbClr val="CC99FF"/>
                </a:highlight>
                <a:latin typeface=""/>
                <a:cs typeface="Times New Roman" panose="02020603050405020304" pitchFamily="18" charset="0"/>
              </a:rPr>
              <a:t>A split is an </a:t>
            </a:r>
            <a:r>
              <a:rPr lang="en-US" sz="2400" b="1">
                <a:highlight>
                  <a:srgbClr val="CC99FF"/>
                </a:highlight>
                <a:latin typeface=""/>
                <a:cs typeface="Times New Roman" panose="02020603050405020304" pitchFamily="18" charset="0"/>
              </a:rPr>
              <a:t>OPTIONAL</a:t>
            </a:r>
            <a:r>
              <a:rPr lang="en-US" sz="2400">
                <a:highlight>
                  <a:srgbClr val="CC99FF"/>
                </a:highlight>
                <a:latin typeface=""/>
                <a:cs typeface="Times New Roman" panose="02020603050405020304" pitchFamily="18" charset="0"/>
              </a:rPr>
              <a:t> </a:t>
            </a:r>
            <a:r>
              <a:rPr lang="en-US" sz="2400">
                <a:latin typeface=""/>
                <a:cs typeface="Times New Roman" panose="02020603050405020304" pitchFamily="18" charset="0"/>
              </a:rPr>
              <a:t>method of </a:t>
            </a:r>
            <a:r>
              <a:rPr lang="en-US" sz="2400" err="1">
                <a:latin typeface=""/>
                <a:cs typeface="Times New Roman" panose="02020603050405020304" pitchFamily="18" charset="0"/>
              </a:rPr>
              <a:t>organising</a:t>
            </a:r>
            <a:r>
              <a:rPr lang="en-US" sz="2400">
                <a:latin typeface=""/>
                <a:cs typeface="Times New Roman" panose="02020603050405020304" pitchFamily="18" charset="0"/>
              </a:rPr>
              <a:t> points between the first and second speaker.</a:t>
            </a:r>
            <a:r>
              <a:rPr lang="en-US" sz="2400" b="1">
                <a:latin typeface=""/>
                <a:cs typeface="Times New Roman" panose="02020603050405020304" pitchFamily="18" charset="0"/>
                <a:sym typeface="Wingdings" panose="05000000000000000000" pitchFamily="2" charset="2"/>
              </a:rPr>
              <a:t> </a:t>
            </a:r>
            <a:r>
              <a:rPr lang="en-US" sz="2400">
                <a:latin typeface=""/>
                <a:cs typeface="Times New Roman" panose="02020603050405020304" pitchFamily="18" charset="0"/>
                <a:sym typeface="Wingdings" panose="05000000000000000000" pitchFamily="2" charset="2"/>
              </a:rPr>
              <a:t>Using a traditional split involves:</a:t>
            </a:r>
          </a:p>
          <a:p>
            <a:pPr lvl="1">
              <a:lnSpc>
                <a:spcPct val="90000"/>
              </a:lnSpc>
              <a:buFont typeface="Wingdings" panose="05000000000000000000" pitchFamily="2" charset="2"/>
              <a:buChar char="§"/>
            </a:pPr>
            <a:r>
              <a:rPr lang="en-US" sz="2400" b="1">
                <a:latin typeface=""/>
                <a:cs typeface="Times New Roman" panose="02020603050405020304" pitchFamily="18" charset="0"/>
                <a:sym typeface="Wingdings" panose="05000000000000000000" pitchFamily="2" charset="2"/>
              </a:rPr>
              <a:t>classifying</a:t>
            </a:r>
            <a:r>
              <a:rPr lang="en-US" sz="2400">
                <a:latin typeface=""/>
                <a:cs typeface="Times New Roman" panose="02020603050405020304" pitchFamily="18" charset="0"/>
                <a:sym typeface="Wingdings" panose="05000000000000000000" pitchFamily="2" charset="2"/>
              </a:rPr>
              <a:t> the arguments into two categories</a:t>
            </a:r>
          </a:p>
          <a:p>
            <a:pPr lvl="2">
              <a:lnSpc>
                <a:spcPct val="90000"/>
              </a:lnSpc>
              <a:buFont typeface="Wingdings" panose="05000000000000000000" pitchFamily="2" charset="2"/>
              <a:buChar char="§"/>
            </a:pPr>
            <a:r>
              <a:rPr lang="en-US" sz="2400">
                <a:latin typeface=""/>
                <a:cs typeface="Times New Roman" panose="02020603050405020304" pitchFamily="18" charset="0"/>
                <a:sym typeface="Wingdings" panose="05000000000000000000" pitchFamily="2" charset="2"/>
              </a:rPr>
              <a:t>E.g. society/individuals, social/environmental, social/economic, national/international, long-term/short- term</a:t>
            </a:r>
          </a:p>
          <a:p>
            <a:pPr lvl="1">
              <a:lnSpc>
                <a:spcPct val="90000"/>
              </a:lnSpc>
              <a:buFont typeface="Wingdings" panose="05000000000000000000" pitchFamily="2" charset="2"/>
              <a:buChar char="§"/>
            </a:pPr>
            <a:r>
              <a:rPr lang="en-US" sz="2400">
                <a:latin typeface=""/>
                <a:cs typeface="Times New Roman" panose="02020603050405020304" pitchFamily="18" charset="0"/>
                <a:sym typeface="Wingdings" panose="05000000000000000000" pitchFamily="2" charset="2"/>
              </a:rPr>
              <a:t>giving the 1</a:t>
            </a:r>
            <a:r>
              <a:rPr lang="en-US" sz="2400" baseline="30000">
                <a:latin typeface=""/>
                <a:cs typeface="Times New Roman" panose="02020603050405020304" pitchFamily="18" charset="0"/>
                <a:sym typeface="Wingdings" panose="05000000000000000000" pitchFamily="2" charset="2"/>
              </a:rPr>
              <a:t>st</a:t>
            </a:r>
            <a:r>
              <a:rPr lang="en-US" sz="2400">
                <a:latin typeface=""/>
                <a:cs typeface="Times New Roman" panose="02020603050405020304" pitchFamily="18" charset="0"/>
                <a:sym typeface="Wingdings" panose="05000000000000000000" pitchFamily="2" charset="2"/>
              </a:rPr>
              <a:t> speaker the ‘bigger picture’ or simply the most significant / relevant side of the split</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3245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a:solidFill>
                  <a:srgbClr val="FFFFFF"/>
                </a:solidFill>
                <a:latin typeface=""/>
              </a:rPr>
              <a:t>Method - To split or not to split?</a:t>
            </a:r>
            <a:endParaRPr lang="en-AU"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79" y="2382574"/>
            <a:ext cx="6700805" cy="3534356"/>
          </a:xfrm>
        </p:spPr>
        <p:txBody>
          <a:bodyPr vert="horz" lIns="0" tIns="45720" rIns="0" bIns="45720" rtlCol="0" anchor="t">
            <a:noAutofit/>
          </a:bodyPr>
          <a:lstStyle/>
          <a:p>
            <a:pPr marL="0" indent="0">
              <a:lnSpc>
                <a:spcPct val="100000"/>
              </a:lnSpc>
              <a:buNone/>
            </a:pPr>
            <a:r>
              <a:rPr lang="en-US" sz="2400" b="1">
                <a:highlight>
                  <a:srgbClr val="CC99FF"/>
                </a:highlight>
                <a:latin typeface=""/>
                <a:cs typeface="Times New Roman"/>
              </a:rPr>
              <a:t>Not using a split:</a:t>
            </a:r>
            <a:endParaRPr lang="en-US" sz="2400" b="1">
              <a:highlight>
                <a:srgbClr val="CC99FF"/>
              </a:highlight>
              <a:latin typeface=""/>
              <a:cs typeface="Times New Roman"/>
              <a:sym typeface="Wingdings" panose="05000000000000000000" pitchFamily="2" charset="2"/>
            </a:endParaRPr>
          </a:p>
          <a:p>
            <a:pPr marL="0" indent="0">
              <a:lnSpc>
                <a:spcPct val="100000"/>
              </a:lnSpc>
              <a:buNone/>
            </a:pPr>
            <a:r>
              <a:rPr lang="en-US" sz="2400">
                <a:highlight>
                  <a:srgbClr val="CC99FF"/>
                </a:highlight>
                <a:latin typeface=""/>
                <a:cs typeface="Times New Roman"/>
                <a:sym typeface="Wingdings" panose="05000000000000000000" pitchFamily="2" charset="2"/>
              </a:rPr>
              <a:t>An alternative option </a:t>
            </a:r>
            <a:r>
              <a:rPr lang="en-US" sz="2400">
                <a:latin typeface=""/>
                <a:cs typeface="Times New Roman"/>
                <a:sym typeface="Wingdings" panose="05000000000000000000" pitchFamily="2" charset="2"/>
              </a:rPr>
              <a:t>is to simply </a:t>
            </a:r>
            <a:r>
              <a:rPr lang="en-US" sz="2400" b="1">
                <a:latin typeface=""/>
                <a:cs typeface="Times New Roman"/>
                <a:sym typeface="Wingdings" panose="05000000000000000000" pitchFamily="2" charset="2"/>
              </a:rPr>
              <a:t>order</a:t>
            </a:r>
            <a:r>
              <a:rPr lang="en-US" sz="2400">
                <a:latin typeface=""/>
                <a:cs typeface="Times New Roman"/>
              </a:rPr>
              <a:t> your arguments from strongest </a:t>
            </a:r>
            <a:r>
              <a:rPr lang="en-US" sz="2400">
                <a:latin typeface=""/>
                <a:cs typeface="Times New Roman"/>
                <a:sym typeface="Wingdings" panose="05000000000000000000" pitchFamily="2" charset="2"/>
              </a:rPr>
              <a:t>--&gt; weakest </a:t>
            </a:r>
            <a:r>
              <a:rPr lang="en-US" sz="2400" b="1">
                <a:latin typeface=""/>
                <a:cs typeface="Times New Roman"/>
                <a:sym typeface="Wingdings" panose="05000000000000000000" pitchFamily="2" charset="2"/>
              </a:rPr>
              <a:t>/</a:t>
            </a:r>
            <a:r>
              <a:rPr lang="en-US" sz="2400">
                <a:latin typeface=""/>
                <a:cs typeface="Times New Roman"/>
                <a:sym typeface="Wingdings" panose="05000000000000000000" pitchFamily="2" charset="2"/>
              </a:rPr>
              <a:t> most important --&gt; least important, then allocate in order to the 1</a:t>
            </a:r>
            <a:r>
              <a:rPr lang="en-US" sz="2400" baseline="30000">
                <a:latin typeface=""/>
                <a:cs typeface="Times New Roman"/>
                <a:sym typeface="Wingdings" panose="05000000000000000000" pitchFamily="2" charset="2"/>
              </a:rPr>
              <a:t>st</a:t>
            </a:r>
            <a:r>
              <a:rPr lang="en-US" sz="2400">
                <a:latin typeface=""/>
                <a:cs typeface="Times New Roman"/>
                <a:sym typeface="Wingdings" panose="05000000000000000000" pitchFamily="2" charset="2"/>
              </a:rPr>
              <a:t> and 2</a:t>
            </a:r>
            <a:r>
              <a:rPr lang="en-US" sz="2400" baseline="30000">
                <a:latin typeface=""/>
                <a:cs typeface="Times New Roman"/>
                <a:sym typeface="Wingdings" panose="05000000000000000000" pitchFamily="2" charset="2"/>
              </a:rPr>
              <a:t>nd</a:t>
            </a:r>
            <a:r>
              <a:rPr lang="en-US" sz="2400">
                <a:latin typeface=""/>
                <a:cs typeface="Times New Roman"/>
                <a:sym typeface="Wingdings" panose="05000000000000000000" pitchFamily="2" charset="2"/>
              </a:rPr>
              <a:t> speaker.</a:t>
            </a:r>
            <a:endParaRPr lang="en-US" sz="2400">
              <a:latin typeface=""/>
              <a:cs typeface="Times New Roman"/>
            </a:endParaRPr>
          </a:p>
          <a:p>
            <a:pPr marL="0" indent="0">
              <a:lnSpc>
                <a:spcPct val="100000"/>
              </a:lnSpc>
              <a:buNone/>
            </a:pPr>
            <a:r>
              <a:rPr lang="en-US" sz="2400">
                <a:latin typeface=""/>
                <a:cs typeface="Times New Roman"/>
                <a:sym typeface="Wingdings" panose="05000000000000000000" pitchFamily="2" charset="2"/>
              </a:rPr>
              <a:t>This method allows the adjudicator to hear your most important points first, allowing you to open your case strongly.</a:t>
            </a:r>
            <a:endParaRPr lang="en-US" sz="2400">
              <a:latin typeface=""/>
              <a:cs typeface="Times New Roman"/>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4">
            <a:extLst>
              <a:ext uri="{FF2B5EF4-FFF2-40B4-BE49-F238E27FC236}">
                <a16:creationId xmlns:a16="http://schemas.microsoft.com/office/drawing/2014/main" id="{E8B0F929-E258-471D-8ACF-7F1B008EE25A}"/>
              </a:ext>
            </a:extLst>
          </p:cNvPr>
          <p:cNvGraphicFramePr>
            <a:graphicFrameLocks noGrp="1"/>
          </p:cNvGraphicFramePr>
          <p:nvPr/>
        </p:nvGraphicFramePr>
        <p:xfrm>
          <a:off x="7798084" y="2381544"/>
          <a:ext cx="4026054" cy="3657600"/>
        </p:xfrm>
        <a:graphic>
          <a:graphicData uri="http://schemas.openxmlformats.org/drawingml/2006/table">
            <a:tbl>
              <a:tblPr bandRow="1">
                <a:tableStyleId>{5C22544A-7EE6-4342-B048-85BDC9FD1C3A}</a:tableStyleId>
              </a:tblPr>
              <a:tblGrid>
                <a:gridCol w="2668921">
                  <a:extLst>
                    <a:ext uri="{9D8B030D-6E8A-4147-A177-3AD203B41FA5}">
                      <a16:colId xmlns:a16="http://schemas.microsoft.com/office/drawing/2014/main" val="1610151478"/>
                    </a:ext>
                  </a:extLst>
                </a:gridCol>
                <a:gridCol w="1357133">
                  <a:extLst>
                    <a:ext uri="{9D8B030D-6E8A-4147-A177-3AD203B41FA5}">
                      <a16:colId xmlns:a16="http://schemas.microsoft.com/office/drawing/2014/main" val="3700597989"/>
                    </a:ext>
                  </a:extLst>
                </a:gridCol>
              </a:tblGrid>
              <a:tr h="762622">
                <a:tc>
                  <a:txBody>
                    <a:bodyPr/>
                    <a:lstStyle/>
                    <a:p>
                      <a:r>
                        <a:rPr lang="en-AU" sz="2400"/>
                        <a:t>Strongest argument</a:t>
                      </a:r>
                    </a:p>
                  </a:txBody>
                  <a:tcPr/>
                </a:tc>
                <a:tc rowSpan="2">
                  <a:txBody>
                    <a:bodyPr/>
                    <a:lstStyle/>
                    <a:p>
                      <a:r>
                        <a:rPr lang="en-AU" sz="2400" b="1"/>
                        <a:t>1</a:t>
                      </a:r>
                      <a:r>
                        <a:rPr lang="en-AU" sz="2400" b="1" baseline="30000"/>
                        <a:t>st</a:t>
                      </a:r>
                      <a:r>
                        <a:rPr lang="en-AU" sz="2400" b="1"/>
                        <a:t> speaker</a:t>
                      </a:r>
                    </a:p>
                  </a:txBody>
                  <a:tcPr anchor="ctr"/>
                </a:tc>
                <a:extLst>
                  <a:ext uri="{0D108BD9-81ED-4DB2-BD59-A6C34878D82A}">
                    <a16:rowId xmlns:a16="http://schemas.microsoft.com/office/drawing/2014/main" val="2568258639"/>
                  </a:ext>
                </a:extLst>
              </a:tr>
              <a:tr h="762622">
                <a:tc>
                  <a:txBody>
                    <a:bodyPr/>
                    <a:lstStyle/>
                    <a:p>
                      <a:r>
                        <a:rPr lang="en-AU" sz="2400"/>
                        <a:t>Second-strongest argument</a:t>
                      </a:r>
                    </a:p>
                  </a:txBody>
                  <a:tcPr/>
                </a:tc>
                <a:tc vMerge="1">
                  <a:txBody>
                    <a:bodyPr/>
                    <a:lstStyle/>
                    <a:p>
                      <a:endParaRPr lang="en-AU"/>
                    </a:p>
                  </a:txBody>
                  <a:tcPr/>
                </a:tc>
                <a:extLst>
                  <a:ext uri="{0D108BD9-81ED-4DB2-BD59-A6C34878D82A}">
                    <a16:rowId xmlns:a16="http://schemas.microsoft.com/office/drawing/2014/main" val="2308231254"/>
                  </a:ext>
                </a:extLst>
              </a:tr>
              <a:tr h="762622">
                <a:tc>
                  <a:txBody>
                    <a:bodyPr/>
                    <a:lstStyle/>
                    <a:p>
                      <a:r>
                        <a:rPr lang="en-AU" sz="2400"/>
                        <a:t>Third-strongest argument</a:t>
                      </a:r>
                    </a:p>
                  </a:txBody>
                  <a:tcPr/>
                </a:tc>
                <a:tc rowSpan="2">
                  <a:txBody>
                    <a:bodyPr/>
                    <a:lstStyle/>
                    <a:p>
                      <a:r>
                        <a:rPr lang="en-AU" sz="2400" b="1"/>
                        <a:t>2</a:t>
                      </a:r>
                      <a:r>
                        <a:rPr lang="en-AU" sz="2400" b="1" baseline="30000"/>
                        <a:t>nd</a:t>
                      </a:r>
                      <a:r>
                        <a:rPr lang="en-AU" sz="2400" b="1"/>
                        <a:t> speaker </a:t>
                      </a:r>
                    </a:p>
                  </a:txBody>
                  <a:tcPr anchor="ctr"/>
                </a:tc>
                <a:extLst>
                  <a:ext uri="{0D108BD9-81ED-4DB2-BD59-A6C34878D82A}">
                    <a16:rowId xmlns:a16="http://schemas.microsoft.com/office/drawing/2014/main" val="3315087458"/>
                  </a:ext>
                </a:extLst>
              </a:tr>
              <a:tr h="762622">
                <a:tc>
                  <a:txBody>
                    <a:bodyPr/>
                    <a:lstStyle/>
                    <a:p>
                      <a:r>
                        <a:rPr lang="en-AU" sz="2400"/>
                        <a:t>Fourth-strongest argument</a:t>
                      </a:r>
                    </a:p>
                  </a:txBody>
                  <a:tcPr/>
                </a:tc>
                <a:tc vMerge="1">
                  <a:txBody>
                    <a:bodyPr/>
                    <a:lstStyle/>
                    <a:p>
                      <a:endParaRPr lang="en-AU"/>
                    </a:p>
                  </a:txBody>
                  <a:tcPr/>
                </a:tc>
                <a:extLst>
                  <a:ext uri="{0D108BD9-81ED-4DB2-BD59-A6C34878D82A}">
                    <a16:rowId xmlns:a16="http://schemas.microsoft.com/office/drawing/2014/main" val="825035533"/>
                  </a:ext>
                </a:extLst>
              </a:tr>
            </a:tbl>
          </a:graphicData>
        </a:graphic>
      </p:graphicFrame>
    </p:spTree>
    <p:extLst>
      <p:ext uri="{BB962C8B-B14F-4D97-AF65-F5344CB8AC3E}">
        <p14:creationId xmlns:p14="http://schemas.microsoft.com/office/powerpoint/2010/main" val="956586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3468" y="643467"/>
            <a:ext cx="3073550" cy="5126203"/>
          </a:xfrm>
        </p:spPr>
        <p:txBody>
          <a:bodyPr anchor="ctr">
            <a:normAutofit/>
          </a:bodyPr>
          <a:lstStyle/>
          <a:p>
            <a:pPr algn="r"/>
            <a:r>
              <a:rPr lang="en-US" sz="4000" b="1">
                <a:latin typeface=""/>
              </a:rPr>
              <a:t>Method - Signposting</a:t>
            </a:r>
            <a:endParaRPr lang="en-AU" sz="4000" b="1">
              <a:latin typeface=""/>
            </a:endParaRPr>
          </a:p>
        </p:txBody>
      </p:sp>
      <p:cxnSp>
        <p:nvCxnSpPr>
          <p:cNvPr id="28" name="Straight Connector 27">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363786" y="621697"/>
            <a:ext cx="6791894" cy="5147973"/>
          </a:xfrm>
        </p:spPr>
        <p:txBody>
          <a:bodyPr anchor="ctr">
            <a:normAutofit/>
          </a:bodyPr>
          <a:lstStyle/>
          <a:p>
            <a:pPr marL="0" indent="0">
              <a:buNone/>
            </a:pPr>
            <a:r>
              <a:rPr lang="en-US" b="1">
                <a:latin typeface=""/>
                <a:cs typeface="Times New Roman" panose="02020603050405020304" pitchFamily="18" charset="0"/>
              </a:rPr>
              <a:t>Signposting </a:t>
            </a:r>
            <a:r>
              <a:rPr lang="en-US">
                <a:latin typeface=""/>
                <a:cs typeface="Times New Roman" panose="02020603050405020304" pitchFamily="18" charset="0"/>
              </a:rPr>
              <a:t>helps the adjudicator, the audience, and the opposing team to follow your argument. It is a very simple tool that helps carry the debate, and makes the case stronger and more logical. Signpost example:</a:t>
            </a:r>
          </a:p>
          <a:p>
            <a:pPr marL="292608" lvl="1" indent="0">
              <a:buNone/>
            </a:pPr>
            <a:r>
              <a:rPr lang="en-US">
                <a:latin typeface=""/>
                <a:cs typeface="Times New Roman" panose="02020603050405020304" pitchFamily="18" charset="0"/>
              </a:rPr>
              <a:t> </a:t>
            </a:r>
            <a:r>
              <a:rPr lang="en-US" b="1">
                <a:latin typeface=""/>
                <a:cs typeface="Times New Roman" panose="02020603050405020304" pitchFamily="18" charset="0"/>
              </a:rPr>
              <a:t>In introduction</a:t>
            </a:r>
            <a:r>
              <a:rPr lang="en-US">
                <a:latin typeface=""/>
                <a:cs typeface="Times New Roman" panose="02020603050405020304" pitchFamily="18" charset="0"/>
              </a:rPr>
              <a:t>: “Tonight I have three points. These are….”</a:t>
            </a:r>
          </a:p>
          <a:p>
            <a:pPr marL="292608" lvl="1" indent="0">
              <a:buNone/>
            </a:pPr>
            <a:r>
              <a:rPr lang="en-US">
                <a:latin typeface=""/>
                <a:cs typeface="Times New Roman" panose="02020603050405020304" pitchFamily="18" charset="0"/>
              </a:rPr>
              <a:t> </a:t>
            </a:r>
            <a:r>
              <a:rPr lang="en-US" b="1">
                <a:latin typeface=""/>
                <a:cs typeface="Times New Roman" panose="02020603050405020304" pitchFamily="18" charset="0"/>
              </a:rPr>
              <a:t>In arguments: </a:t>
            </a:r>
            <a:r>
              <a:rPr lang="en-US">
                <a:latin typeface=""/>
                <a:cs typeface="Times New Roman" panose="02020603050405020304" pitchFamily="18" charset="0"/>
              </a:rPr>
              <a:t>“My first point is….” “My next argument is that….” “Finally, we would argue that….”</a:t>
            </a:r>
          </a:p>
          <a:p>
            <a:pPr marL="292608" lvl="1" indent="0">
              <a:buNone/>
            </a:pPr>
            <a:r>
              <a:rPr lang="en-US" b="1">
                <a:latin typeface=""/>
                <a:cs typeface="Times New Roman" panose="02020603050405020304" pitchFamily="18" charset="0"/>
              </a:rPr>
              <a:t>In conclusion: </a:t>
            </a:r>
            <a:r>
              <a:rPr lang="en-US">
                <a:latin typeface=""/>
                <a:cs typeface="Times New Roman" panose="02020603050405020304" pitchFamily="18" charset="0"/>
              </a:rPr>
              <a:t>“Tonight I presented three points. They were … (1, 2, and 3). All these points clearly prove that (</a:t>
            </a:r>
            <a:r>
              <a:rPr lang="en-US" err="1">
                <a:latin typeface=""/>
                <a:cs typeface="Times New Roman" panose="02020603050405020304" pitchFamily="18" charset="0"/>
              </a:rPr>
              <a:t>caseline</a:t>
            </a:r>
            <a:r>
              <a:rPr lang="en-US">
                <a:latin typeface=""/>
                <a:cs typeface="Times New Roman" panose="02020603050405020304" pitchFamily="18" charset="0"/>
              </a:rPr>
              <a:t>)…	</a:t>
            </a:r>
          </a:p>
        </p:txBody>
      </p:sp>
      <p:sp>
        <p:nvSpPr>
          <p:cNvPr id="30" name="Rectangle 29">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8800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Matter</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6450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1887539-AF0D-764A-BE5A-E9DEE3F6CE62}"/>
              </a:ext>
            </a:extLst>
          </p:cNvPr>
          <p:cNvGraphicFramePr/>
          <p:nvPr/>
        </p:nvGraphicFramePr>
        <p:xfrm>
          <a:off x="415600" y="1192090"/>
          <a:ext cx="11360800" cy="4920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AF0ECEC2-53D3-4C3D-AFEE-08EFC57DA3A8}"/>
              </a:ext>
            </a:extLst>
          </p:cNvPr>
          <p:cNvSpPr>
            <a:spLocks noGrp="1"/>
          </p:cNvSpPr>
          <p:nvPr>
            <p:ph type="title"/>
          </p:nvPr>
        </p:nvSpPr>
        <p:spPr>
          <a:xfrm>
            <a:off x="292310" y="272806"/>
            <a:ext cx="10494581" cy="1674180"/>
          </a:xfrm>
        </p:spPr>
        <p:txBody>
          <a:bodyPr>
            <a:normAutofit/>
          </a:bodyPr>
          <a:lstStyle/>
          <a:p>
            <a:r>
              <a:rPr lang="en-US" sz="5400" b="1">
                <a:latin typeface=""/>
              </a:rPr>
              <a:t>The Criteria</a:t>
            </a:r>
            <a:endParaRPr lang="en-AU" sz="5400" b="1">
              <a:latin typeface=""/>
            </a:endParaRPr>
          </a:p>
        </p:txBody>
      </p:sp>
      <p:sp>
        <p:nvSpPr>
          <p:cNvPr id="2" name="Rectangle 1">
            <a:extLst>
              <a:ext uri="{FF2B5EF4-FFF2-40B4-BE49-F238E27FC236}">
                <a16:creationId xmlns:a16="http://schemas.microsoft.com/office/drawing/2014/main" id="{2672ED06-95FB-8347-9D31-DFC5B1DE5781}"/>
              </a:ext>
            </a:extLst>
          </p:cNvPr>
          <p:cNvSpPr/>
          <p:nvPr/>
        </p:nvSpPr>
        <p:spPr>
          <a:xfrm>
            <a:off x="3882177" y="1109896"/>
            <a:ext cx="8174356" cy="5273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9427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2234-3648-3442-9E2C-345DBB3485BF}"/>
              </a:ext>
            </a:extLst>
          </p:cNvPr>
          <p:cNvSpPr>
            <a:spLocks noGrp="1"/>
          </p:cNvSpPr>
          <p:nvPr>
            <p:ph type="title"/>
          </p:nvPr>
        </p:nvSpPr>
        <p:spPr>
          <a:xfrm>
            <a:off x="532530" y="-215546"/>
            <a:ext cx="10058400" cy="1450757"/>
          </a:xfrm>
        </p:spPr>
        <p:txBody>
          <a:bodyPr/>
          <a:lstStyle/>
          <a:p>
            <a:r>
              <a:rPr lang="en-US" b="1">
                <a:latin typeface=""/>
              </a:rPr>
              <a:t>PEEL Structure </a:t>
            </a:r>
          </a:p>
        </p:txBody>
      </p:sp>
      <p:sp>
        <p:nvSpPr>
          <p:cNvPr id="3" name="Content Placeholder 2">
            <a:extLst>
              <a:ext uri="{FF2B5EF4-FFF2-40B4-BE49-F238E27FC236}">
                <a16:creationId xmlns:a16="http://schemas.microsoft.com/office/drawing/2014/main" id="{A2E2CC82-BC6F-4C49-A9BE-78BFC0CDC17D}"/>
              </a:ext>
            </a:extLst>
          </p:cNvPr>
          <p:cNvSpPr>
            <a:spLocks noGrp="1"/>
          </p:cNvSpPr>
          <p:nvPr>
            <p:ph idx="1"/>
          </p:nvPr>
        </p:nvSpPr>
        <p:spPr/>
        <p:txBody>
          <a:bodyPr/>
          <a:lstStyle/>
          <a:p>
            <a:endParaRPr lang="en-US"/>
          </a:p>
        </p:txBody>
      </p:sp>
      <p:graphicFrame>
        <p:nvGraphicFramePr>
          <p:cNvPr id="4" name="Content Placeholder 2">
            <a:extLst>
              <a:ext uri="{FF2B5EF4-FFF2-40B4-BE49-F238E27FC236}">
                <a16:creationId xmlns:a16="http://schemas.microsoft.com/office/drawing/2014/main" id="{DCBC2710-BDC9-CA4F-9A77-BA8261E8A0A0}"/>
              </a:ext>
            </a:extLst>
          </p:cNvPr>
          <p:cNvGraphicFramePr>
            <a:graphicFrameLocks/>
          </p:cNvGraphicFramePr>
          <p:nvPr>
            <p:extLst>
              <p:ext uri="{D42A27DB-BD31-4B8C-83A1-F6EECF244321}">
                <p14:modId xmlns:p14="http://schemas.microsoft.com/office/powerpoint/2010/main" val="1195723351"/>
              </p:ext>
            </p:extLst>
          </p:nvPr>
        </p:nvGraphicFramePr>
        <p:xfrm>
          <a:off x="563010" y="1517754"/>
          <a:ext cx="1112694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5882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6">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8">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a:solidFill>
                  <a:srgbClr val="FFFFFF"/>
                </a:solidFill>
                <a:latin typeface=""/>
              </a:rPr>
              <a:t>Case Line</a:t>
            </a:r>
            <a:endParaRPr lang="en-AU" b="1">
              <a:solidFill>
                <a:srgbClr val="FFFFFF"/>
              </a:solidFill>
              <a:latin typeface=""/>
            </a:endParaRPr>
          </a:p>
        </p:txBody>
      </p:sp>
      <p:graphicFrame>
        <p:nvGraphicFramePr>
          <p:cNvPr id="35" name="Content Placeholder 2">
            <a:extLst>
              <a:ext uri="{FF2B5EF4-FFF2-40B4-BE49-F238E27FC236}">
                <a16:creationId xmlns:a16="http://schemas.microsoft.com/office/drawing/2014/main" id="{69DC05BD-5CAB-9C74-0426-7ADBE1A58AC0}"/>
              </a:ext>
            </a:extLst>
          </p:cNvPr>
          <p:cNvGraphicFramePr>
            <a:graphicFrameLocks noGrp="1"/>
          </p:cNvGraphicFramePr>
          <p:nvPr>
            <p:ph idx="1"/>
            <p:extLst>
              <p:ext uri="{D42A27DB-BD31-4B8C-83A1-F6EECF244321}">
                <p14:modId xmlns:p14="http://schemas.microsoft.com/office/powerpoint/2010/main" val="3706344432"/>
              </p:ext>
            </p:extLst>
          </p:nvPr>
        </p:nvGraphicFramePr>
        <p:xfrm>
          <a:off x="1096963" y="2675694"/>
          <a:ext cx="10058400" cy="3193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Rectangle 20">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6527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a:solidFill>
                  <a:schemeClr val="bg1"/>
                </a:solidFill>
                <a:latin typeface=""/>
              </a:rPr>
              <a:t>Affirmative </a:t>
            </a:r>
            <a:r>
              <a:rPr lang="en-US" b="1" err="1">
                <a:solidFill>
                  <a:schemeClr val="bg1"/>
                </a:solidFill>
                <a:latin typeface=""/>
              </a:rPr>
              <a:t>Caseline</a:t>
            </a: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nvGraphicFramePr>
        <p:xfrm>
          <a:off x="1431807" y="2899126"/>
          <a:ext cx="9182765" cy="232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4410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a:solidFill>
                  <a:schemeClr val="bg1"/>
                </a:solidFill>
                <a:latin typeface=""/>
              </a:rPr>
              <a:t>Negative </a:t>
            </a:r>
            <a:r>
              <a:rPr lang="en-US" b="1" err="1">
                <a:solidFill>
                  <a:schemeClr val="bg1"/>
                </a:solidFill>
                <a:latin typeface=""/>
              </a:rPr>
              <a:t>Caseline</a:t>
            </a: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nvGraphicFramePr>
        <p:xfrm>
          <a:off x="1431807" y="2899126"/>
          <a:ext cx="9182765" cy="232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7923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11685" y="634946"/>
            <a:ext cx="5127171" cy="1450757"/>
          </a:xfrm>
        </p:spPr>
        <p:txBody>
          <a:bodyPr>
            <a:normAutofit/>
          </a:bodyPr>
          <a:lstStyle/>
          <a:p>
            <a:r>
              <a:rPr lang="en-US" b="1">
                <a:latin typeface=""/>
              </a:rPr>
              <a:t>Models and Counter-Models</a:t>
            </a:r>
            <a:endParaRPr lang="en-AU" b="1">
              <a:latin typeface=""/>
            </a:endParaRPr>
          </a:p>
        </p:txBody>
      </p:sp>
      <p:cxnSp>
        <p:nvCxnSpPr>
          <p:cNvPr id="15" name="Straight Connector 18">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Content Placeholder 2">
            <a:extLst>
              <a:ext uri="{FF2B5EF4-FFF2-40B4-BE49-F238E27FC236}">
                <a16:creationId xmlns:a16="http://schemas.microsoft.com/office/drawing/2014/main" id="{083E53C8-BD03-20CB-3E4A-C55D08D9BFF0}"/>
              </a:ext>
            </a:extLst>
          </p:cNvPr>
          <p:cNvGraphicFramePr>
            <a:graphicFrameLocks noGrp="1"/>
          </p:cNvGraphicFramePr>
          <p:nvPr>
            <p:ph idx="1"/>
          </p:nvPr>
        </p:nvGraphicFramePr>
        <p:xfrm>
          <a:off x="6411684" y="2407436"/>
          <a:ext cx="5127172" cy="3461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20">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Google Shape;148;p26"/>
          <p:cNvGraphicFramePr/>
          <p:nvPr>
            <p:extLst>
              <p:ext uri="{D42A27DB-BD31-4B8C-83A1-F6EECF244321}">
                <p14:modId xmlns:p14="http://schemas.microsoft.com/office/powerpoint/2010/main" val="3283727059"/>
              </p:ext>
            </p:extLst>
          </p:nvPr>
        </p:nvGraphicFramePr>
        <p:xfrm>
          <a:off x="643192" y="2202745"/>
          <a:ext cx="5115348" cy="2148947"/>
        </p:xfrm>
        <a:graphic>
          <a:graphicData uri="http://schemas.openxmlformats.org/drawingml/2006/table">
            <a:tbl>
              <a:tblPr>
                <a:tableStyleId>{5C22544A-7EE6-4342-B048-85BDC9FD1C3A}</a:tableStyleId>
              </a:tblPr>
              <a:tblGrid>
                <a:gridCol w="2565220">
                  <a:extLst>
                    <a:ext uri="{9D8B030D-6E8A-4147-A177-3AD203B41FA5}">
                      <a16:colId xmlns:a16="http://schemas.microsoft.com/office/drawing/2014/main" val="20000"/>
                    </a:ext>
                  </a:extLst>
                </a:gridCol>
                <a:gridCol w="2550128">
                  <a:extLst>
                    <a:ext uri="{9D8B030D-6E8A-4147-A177-3AD203B41FA5}">
                      <a16:colId xmlns:a16="http://schemas.microsoft.com/office/drawing/2014/main" val="20001"/>
                    </a:ext>
                  </a:extLst>
                </a:gridCol>
              </a:tblGrid>
              <a:tr h="409481">
                <a:tc>
                  <a:txBody>
                    <a:bodyPr/>
                    <a:lstStyle/>
                    <a:p>
                      <a:pPr marL="0" lvl="0" indent="0" algn="l" rtl="0">
                        <a:spcBef>
                          <a:spcPts val="0"/>
                        </a:spcBef>
                        <a:spcAft>
                          <a:spcPts val="0"/>
                        </a:spcAft>
                        <a:buNone/>
                      </a:pPr>
                      <a:r>
                        <a:rPr lang="en" sz="1500" b="1"/>
                        <a:t>Affirmative Model</a:t>
                      </a:r>
                      <a:endParaRPr sz="1500" b="1"/>
                    </a:p>
                  </a:txBody>
                  <a:tcPr marL="77253" marR="77253" marT="77253" marB="77253"/>
                </a:tc>
                <a:tc>
                  <a:txBody>
                    <a:bodyPr/>
                    <a:lstStyle/>
                    <a:p>
                      <a:pPr marL="0" lvl="0" indent="0" algn="l" rtl="0">
                        <a:spcBef>
                          <a:spcPts val="0"/>
                        </a:spcBef>
                        <a:spcAft>
                          <a:spcPts val="0"/>
                        </a:spcAft>
                        <a:buNone/>
                      </a:pPr>
                      <a:r>
                        <a:rPr lang="en" sz="1500" b="1"/>
                        <a:t>Negative Model</a:t>
                      </a:r>
                      <a:endParaRPr sz="1500" b="1"/>
                    </a:p>
                  </a:txBody>
                  <a:tcPr marL="77253" marR="77253" marT="77253" marB="77253"/>
                </a:tc>
                <a:extLst>
                  <a:ext uri="{0D108BD9-81ED-4DB2-BD59-A6C34878D82A}">
                    <a16:rowId xmlns:a16="http://schemas.microsoft.com/office/drawing/2014/main" val="10000"/>
                  </a:ext>
                </a:extLst>
              </a:tr>
              <a:tr h="1722989">
                <a:tc>
                  <a:txBody>
                    <a:bodyPr/>
                    <a:lstStyle/>
                    <a:p>
                      <a:pPr marL="0" lvl="0" indent="0" algn="l" rtl="0">
                        <a:spcBef>
                          <a:spcPts val="0"/>
                        </a:spcBef>
                        <a:spcAft>
                          <a:spcPts val="0"/>
                        </a:spcAft>
                        <a:buNone/>
                      </a:pPr>
                      <a:r>
                        <a:rPr lang="en" sz="1300"/>
                        <a:t>“Stay at home parents should be provided, by the federal government, with support equivalent to the minimum full time wage. This replaces daycare subsidies and other welfare support payments currently available to parents.”</a:t>
                      </a:r>
                      <a:endParaRPr sz="1300"/>
                    </a:p>
                  </a:txBody>
                  <a:tcPr marL="77253" marR="77253" marT="77253" marB="77253"/>
                </a:tc>
                <a:tc>
                  <a:txBody>
                    <a:bodyPr/>
                    <a:lstStyle/>
                    <a:p>
                      <a:pPr marL="0" lvl="0" indent="0" algn="l" rtl="0">
                        <a:spcBef>
                          <a:spcPts val="0"/>
                        </a:spcBef>
                        <a:spcAft>
                          <a:spcPts val="0"/>
                        </a:spcAft>
                        <a:buNone/>
                      </a:pPr>
                      <a:r>
                        <a:rPr lang="en" sz="1300"/>
                        <a:t>“Rather than paying stay-at-home parents for their work, the negative would maintain support on childcare costs as there is no evidence that children spending more time at home is beneficial.” </a:t>
                      </a:r>
                      <a:endParaRPr sz="1300"/>
                    </a:p>
                  </a:txBody>
                  <a:tcPr marL="77253" marR="77253" marT="77253" marB="77253"/>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8204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2102779"/>
          </a:xfrm>
        </p:spPr>
        <p:txBody>
          <a:bodyPr vert="horz" lIns="91440" tIns="45720" rIns="91440" bIns="45720" rtlCol="0" anchor="b">
            <a:noAutofit/>
          </a:bodyPr>
          <a:lstStyle/>
          <a:p>
            <a:r>
              <a:rPr lang="en-US" sz="6000">
                <a:solidFill>
                  <a:srgbClr val="FFFFFF"/>
                </a:solidFill>
              </a:rPr>
              <a:t>The Emerging Debaters session will cover:</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1" name="Title 1">
            <a:extLst>
              <a:ext uri="{FF2B5EF4-FFF2-40B4-BE49-F238E27FC236}">
                <a16:creationId xmlns:a16="http://schemas.microsoft.com/office/drawing/2014/main" id="{23496EDD-AF62-9219-226C-855119A7101A}"/>
              </a:ext>
            </a:extLst>
          </p:cNvPr>
          <p:cNvGraphicFramePr/>
          <p:nvPr>
            <p:extLst>
              <p:ext uri="{D42A27DB-BD31-4B8C-83A1-F6EECF244321}">
                <p14:modId xmlns:p14="http://schemas.microsoft.com/office/powerpoint/2010/main" val="2231151426"/>
              </p:ext>
            </p:extLst>
          </p:nvPr>
        </p:nvGraphicFramePr>
        <p:xfrm>
          <a:off x="1116218" y="3177711"/>
          <a:ext cx="10058400" cy="3226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6613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Matter: What adjudicators should look for</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a:lnSpc>
                <a:spcPct val="90000"/>
              </a:lnSpc>
              <a:buFont typeface="Arial" panose="020B0604020202020204" pitchFamily="34" charset="0"/>
              <a:buChar char="•"/>
            </a:pPr>
            <a:r>
              <a:rPr lang="en-AU"/>
              <a:t> Real examples over hypothetical</a:t>
            </a:r>
          </a:p>
          <a:p>
            <a:pPr lvl="1">
              <a:lnSpc>
                <a:spcPct val="90000"/>
              </a:lnSpc>
              <a:buFont typeface="Arial" panose="020B0604020202020204" pitchFamily="34" charset="0"/>
              <a:buChar char="•"/>
            </a:pPr>
            <a:r>
              <a:rPr lang="en-AU" sz="1900"/>
              <a:t>E.g. A large event in a city can have a positive, ongoing impact on tourism. [OK]</a:t>
            </a:r>
          </a:p>
          <a:p>
            <a:pPr marL="201168" lvl="1" indent="0">
              <a:lnSpc>
                <a:spcPct val="90000"/>
              </a:lnSpc>
              <a:buNone/>
            </a:pPr>
            <a:r>
              <a:rPr lang="en-AU" sz="1900"/>
              <a:t>OR</a:t>
            </a:r>
          </a:p>
          <a:p>
            <a:pPr lvl="1">
              <a:lnSpc>
                <a:spcPct val="90000"/>
              </a:lnSpc>
              <a:buFont typeface="Arial" panose="020B0604020202020204" pitchFamily="34" charset="0"/>
              <a:buChar char="•"/>
            </a:pPr>
            <a:r>
              <a:rPr lang="en-AU" sz="1900"/>
              <a:t>E.g. The 2000 Olympic games in Sydney resulted in a positive, ongoing increase in tourism. [GOOD]</a:t>
            </a:r>
          </a:p>
          <a:p>
            <a:pPr lvl="1">
              <a:lnSpc>
                <a:spcPct val="90000"/>
              </a:lnSpc>
              <a:buFont typeface="Arial" panose="020B0604020202020204" pitchFamily="34" charset="0"/>
              <a:buChar char="•"/>
            </a:pPr>
            <a:r>
              <a:rPr lang="en-AU" sz="1900"/>
              <a:t>If they make a slight mistake in the example that doesn’t change the point, not a huge problem</a:t>
            </a:r>
          </a:p>
          <a:p>
            <a:pPr lvl="1">
              <a:lnSpc>
                <a:spcPct val="90000"/>
              </a:lnSpc>
              <a:buFont typeface="Arial" panose="020B0604020202020204" pitchFamily="34" charset="0"/>
              <a:buChar char="•"/>
            </a:pPr>
            <a:r>
              <a:rPr lang="en-AU" sz="1900"/>
              <a:t>E.g. If they say the 2000 Olympic games in Melbourne boosted tourism, the point is the boost in tourism. Not a big deal that they mixed up the city</a:t>
            </a:r>
          </a:p>
          <a:p>
            <a:pPr>
              <a:lnSpc>
                <a:spcPct val="90000"/>
              </a:lnSpc>
              <a:buFont typeface="Arial" panose="020B0604020202020204" pitchFamily="34" charset="0"/>
              <a:buChar char="•"/>
            </a:pPr>
            <a:r>
              <a:rPr lang="en-AU"/>
              <a:t> Recent examples are better</a:t>
            </a:r>
          </a:p>
          <a:p>
            <a:pPr lvl="1">
              <a:lnSpc>
                <a:spcPct val="90000"/>
              </a:lnSpc>
              <a:buFont typeface="Arial" panose="020B0604020202020204" pitchFamily="34" charset="0"/>
              <a:buChar char="•"/>
            </a:pPr>
            <a:r>
              <a:rPr lang="en-AU" sz="1900"/>
              <a:t>If a team is discussing a country being invaded, Poland in 1939 is a bad example.</a:t>
            </a:r>
          </a:p>
          <a:p>
            <a:pPr>
              <a:lnSpc>
                <a:spcPct val="90000"/>
              </a:lnSpc>
              <a:buFont typeface="Arial" panose="020B0604020202020204" pitchFamily="34" charset="0"/>
              <a:buChar char="•"/>
            </a:pPr>
            <a:r>
              <a:rPr lang="en-AU"/>
              <a:t> Reward a display of current affairs and general knowledge</a:t>
            </a:r>
          </a:p>
        </p:txBody>
      </p:sp>
      <p:sp>
        <p:nvSpPr>
          <p:cNvPr id="25"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0635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Matter: What adjudicators should look for</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a:buFont typeface="Arial" panose="020B0604020202020204" pitchFamily="34" charset="0"/>
              <a:buChar char="•"/>
            </a:pPr>
            <a:r>
              <a:rPr lang="en-AU" sz="2200"/>
              <a:t>Quality over quantity</a:t>
            </a:r>
          </a:p>
          <a:p>
            <a:pPr lvl="1">
              <a:buFont typeface="Arial" panose="020B0604020202020204" pitchFamily="34" charset="0"/>
              <a:buChar char="•"/>
            </a:pPr>
            <a:r>
              <a:rPr lang="en-AU" sz="2200"/>
              <a:t>Two great points is better than four terrible ones</a:t>
            </a:r>
          </a:p>
          <a:p>
            <a:pPr>
              <a:buFont typeface="Arial" panose="020B0604020202020204" pitchFamily="34" charset="0"/>
              <a:buChar char="•"/>
            </a:pPr>
            <a:r>
              <a:rPr lang="en-AU" sz="2200"/>
              <a:t> Don’t fill in the blanks</a:t>
            </a:r>
          </a:p>
          <a:p>
            <a:pPr lvl="1">
              <a:buFont typeface="Arial" panose="020B0604020202020204" pitchFamily="34" charset="0"/>
              <a:buChar char="•"/>
            </a:pPr>
            <a:r>
              <a:rPr lang="en-AU" sz="2200"/>
              <a:t>You might have specific knowledge about the topic, examples given or the arguments themselves. Adjudicate based on what the speaker says, not additional information that you know.</a:t>
            </a:r>
          </a:p>
          <a:p>
            <a:pPr lvl="1">
              <a:buFont typeface="Arial" panose="020B0604020202020204" pitchFamily="34" charset="0"/>
              <a:buChar char="•"/>
            </a:pPr>
            <a:r>
              <a:rPr lang="en-AU" sz="2200"/>
              <a:t>You can tell them in feedback that they should have brought up that additional information.</a:t>
            </a:r>
          </a:p>
          <a:p>
            <a:pPr>
              <a:buFont typeface="Arial" panose="020B0604020202020204" pitchFamily="34" charset="0"/>
              <a:buChar char="•"/>
            </a:pPr>
            <a:r>
              <a:rPr lang="en-AU" sz="2200"/>
              <a:t> In the end, do you buy it? Did that argument provide a reason that made sense.</a:t>
            </a:r>
          </a:p>
          <a:p>
            <a:pPr>
              <a:buFont typeface="Arial" panose="020B0604020202020204" pitchFamily="34" charset="0"/>
              <a:buChar char="•"/>
            </a:pPr>
            <a:endParaRPr lang="en-AU" sz="2200" b="1"/>
          </a:p>
          <a:p>
            <a:pPr>
              <a:buFont typeface="Arial" panose="020B0604020202020204" pitchFamily="34" charset="0"/>
              <a:buChar char="•"/>
            </a:pPr>
            <a:endParaRPr lang="en-AU" sz="2200"/>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0714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Rebuttal</a:t>
            </a:r>
            <a:endParaRPr lang="en-AU" b="1">
              <a:latin typeface=""/>
            </a:endParaRPr>
          </a:p>
        </p:txBody>
      </p:sp>
      <p:cxnSp>
        <p:nvCxnSpPr>
          <p:cNvPr id="23"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5575367" cy="3760891"/>
          </a:xfrm>
        </p:spPr>
        <p:txBody>
          <a:bodyPr>
            <a:normAutofit/>
          </a:bodyPr>
          <a:lstStyle/>
          <a:p>
            <a:pPr marL="0" indent="0">
              <a:buNone/>
            </a:pPr>
            <a:r>
              <a:rPr lang="en-US">
                <a:latin typeface=""/>
                <a:cs typeface="Times New Roman" panose="02020603050405020304" pitchFamily="18" charset="0"/>
              </a:rPr>
              <a:t> You </a:t>
            </a:r>
            <a:r>
              <a:rPr lang="en-US" b="1">
                <a:latin typeface=""/>
                <a:cs typeface="Times New Roman" panose="02020603050405020304" pitchFamily="18" charset="0"/>
              </a:rPr>
              <a:t>must </a:t>
            </a:r>
            <a:r>
              <a:rPr lang="en-US">
                <a:latin typeface=""/>
                <a:cs typeface="Times New Roman" panose="02020603050405020304" pitchFamily="18" charset="0"/>
              </a:rPr>
              <a:t>find flaws in the Opposition’s case</a:t>
            </a:r>
          </a:p>
          <a:p>
            <a:pPr marL="0" indent="0">
              <a:buNone/>
            </a:pPr>
            <a:r>
              <a:rPr lang="en-US">
                <a:latin typeface=""/>
                <a:cs typeface="Times New Roman" panose="02020603050405020304" pitchFamily="18" charset="0"/>
              </a:rPr>
              <a:t>  It is best to </a:t>
            </a:r>
            <a:r>
              <a:rPr lang="en-US" b="1">
                <a:latin typeface=""/>
                <a:cs typeface="Times New Roman" panose="02020603050405020304" pitchFamily="18" charset="0"/>
              </a:rPr>
              <a:t>rebut the most important points </a:t>
            </a:r>
            <a:r>
              <a:rPr lang="en-US">
                <a:latin typeface=""/>
                <a:cs typeface="Times New Roman" panose="02020603050405020304" pitchFamily="18" charset="0"/>
              </a:rPr>
              <a:t>the Opposition says, </a:t>
            </a:r>
            <a:r>
              <a:rPr lang="en-US" b="1">
                <a:latin typeface=""/>
                <a:cs typeface="Times New Roman" panose="02020603050405020304" pitchFamily="18" charset="0"/>
              </a:rPr>
              <a:t>especially</a:t>
            </a:r>
            <a:r>
              <a:rPr lang="en-US">
                <a:latin typeface=""/>
                <a:cs typeface="Times New Roman" panose="02020603050405020304" pitchFamily="18" charset="0"/>
              </a:rPr>
              <a:t> their central idea/premise (case line) on which their case is based and the points. </a:t>
            </a:r>
          </a:p>
          <a:p>
            <a:pPr marL="0" indent="0">
              <a:buNone/>
            </a:pPr>
            <a:r>
              <a:rPr lang="en-US">
                <a:latin typeface=""/>
                <a:cs typeface="Times New Roman" panose="02020603050405020304" pitchFamily="18" charset="0"/>
              </a:rPr>
              <a:t>DO NOT rebut the examples. Refer to the diagram </a:t>
            </a:r>
            <a:r>
              <a:rPr lang="en-US">
                <a:latin typeface=""/>
                <a:cs typeface="Times New Roman" panose="02020603050405020304" pitchFamily="18" charset="0"/>
                <a:sym typeface="Wingdings" panose="05000000000000000000" pitchFamily="2" charset="2"/>
              </a:rPr>
              <a:t> attack the trunk and branches, not the leaves</a:t>
            </a:r>
            <a:endParaRPr lang="en-US">
              <a:latin typeface=""/>
              <a:cs typeface="Times New Roman" panose="02020603050405020304" pitchFamily="18" charset="0"/>
            </a:endParaRPr>
          </a:p>
          <a:p>
            <a:pPr marL="0" indent="0">
              <a:buNone/>
            </a:pPr>
            <a:endParaRPr lang="en-US" i="1">
              <a:latin typeface="Times New Roman" panose="02020603050405020304" pitchFamily="18" charset="0"/>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32279358-112A-4FD6-A303-8B6F9DB5FDCC}"/>
              </a:ext>
            </a:extLst>
          </p:cNvPr>
          <p:cNvPicPr>
            <a:picLocks noChangeAspect="1"/>
          </p:cNvPicPr>
          <p:nvPr/>
        </p:nvPicPr>
        <p:blipFill rotWithShape="1">
          <a:blip r:embed="rId3"/>
          <a:srcRect l="16228" r="6334" b="-3"/>
          <a:stretch/>
        </p:blipFill>
        <p:spPr>
          <a:xfrm>
            <a:off x="7534656" y="2108200"/>
            <a:ext cx="3621024" cy="3600613"/>
          </a:xfrm>
          <a:prstGeom prst="rect">
            <a:avLst/>
          </a:prstGeom>
        </p:spPr>
      </p:pic>
      <p:sp>
        <p:nvSpPr>
          <p:cNvPr id="25" name="Rectangle 24">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1441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Rebuttal</a:t>
            </a:r>
            <a:endParaRPr lang="en-AU" b="1">
              <a:latin typeface=""/>
            </a:endParaRPr>
          </a:p>
        </p:txBody>
      </p:sp>
      <p:cxnSp>
        <p:nvCxnSpPr>
          <p:cNvPr id="21"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5575367" cy="3760891"/>
          </a:xfrm>
        </p:spPr>
        <p:txBody>
          <a:bodyPr>
            <a:normAutofit/>
          </a:bodyPr>
          <a:lstStyle/>
          <a:p>
            <a:pPr>
              <a:buFont typeface="Arial" panose="020B0604020202020204" pitchFamily="34" charset="0"/>
              <a:buChar char="•"/>
            </a:pPr>
            <a:r>
              <a:rPr lang="en-US">
                <a:latin typeface=""/>
                <a:cs typeface="Times New Roman" panose="02020603050405020304" pitchFamily="18" charset="0"/>
              </a:rPr>
              <a:t>Structure of a rebuttal:</a:t>
            </a:r>
          </a:p>
          <a:p>
            <a:pPr lvl="1">
              <a:buFont typeface="Arial" panose="020B0604020202020204" pitchFamily="34" charset="0"/>
              <a:buChar char="•"/>
            </a:pPr>
            <a:r>
              <a:rPr lang="en-US">
                <a:latin typeface=""/>
                <a:cs typeface="Times New Roman" panose="02020603050405020304" pitchFamily="18" charset="0"/>
              </a:rPr>
              <a:t>Say what was said</a:t>
            </a:r>
          </a:p>
          <a:p>
            <a:pPr lvl="1">
              <a:buFont typeface="Arial" panose="020B0604020202020204" pitchFamily="34" charset="0"/>
              <a:buChar char="•"/>
            </a:pPr>
            <a:r>
              <a:rPr lang="en-US">
                <a:latin typeface=""/>
                <a:cs typeface="Times New Roman" panose="02020603050405020304" pitchFamily="18" charset="0"/>
              </a:rPr>
              <a:t>Explain what was wrong/misleading</a:t>
            </a:r>
          </a:p>
          <a:p>
            <a:pPr lvl="1">
              <a:buFont typeface="Arial" panose="020B0604020202020204" pitchFamily="34" charset="0"/>
              <a:buChar char="•"/>
            </a:pPr>
            <a:r>
              <a:rPr lang="en-US">
                <a:latin typeface=""/>
                <a:cs typeface="Times New Roman" panose="02020603050405020304" pitchFamily="18" charset="0"/>
              </a:rPr>
              <a:t>Say what is right and give an example (prove your case is better)</a:t>
            </a:r>
          </a:p>
          <a:p>
            <a:pPr lvl="1">
              <a:buFont typeface="Arial" panose="020B0604020202020204" pitchFamily="34" charset="0"/>
              <a:buChar char="•"/>
            </a:pPr>
            <a:r>
              <a:rPr lang="en-US">
                <a:latin typeface=""/>
                <a:cs typeface="Times New Roman" panose="02020603050405020304" pitchFamily="18" charset="0"/>
              </a:rPr>
              <a:t>Say how this proves your side of the topic</a:t>
            </a:r>
          </a:p>
          <a:p>
            <a:pPr lvl="1">
              <a:buFont typeface="Arial" panose="020B0604020202020204" pitchFamily="34" charset="0"/>
              <a:buChar char="•"/>
            </a:pPr>
            <a:r>
              <a:rPr lang="en-US">
                <a:latin typeface=""/>
                <a:cs typeface="Times New Roman" panose="02020603050405020304" pitchFamily="18" charset="0"/>
              </a:rPr>
              <a:t>Can you rebut a rebuttal? </a:t>
            </a:r>
            <a:r>
              <a:rPr lang="en-US" b="1">
                <a:latin typeface=""/>
                <a:cs typeface="Times New Roman" panose="02020603050405020304" pitchFamily="18" charset="0"/>
              </a:rPr>
              <a:t>YES</a:t>
            </a:r>
            <a:r>
              <a:rPr lang="en-US">
                <a:latin typeface=""/>
                <a:cs typeface="Times New Roman" panose="02020603050405020304" pitchFamily="18" charset="0"/>
              </a:rPr>
              <a:t>, if you think it will strengthen your case</a:t>
            </a:r>
          </a:p>
        </p:txBody>
      </p:sp>
      <p:pic>
        <p:nvPicPr>
          <p:cNvPr id="5" name="Picture 4" descr="Diagram&#10;&#10;Description automatically generated">
            <a:extLst>
              <a:ext uri="{FF2B5EF4-FFF2-40B4-BE49-F238E27FC236}">
                <a16:creationId xmlns:a16="http://schemas.microsoft.com/office/drawing/2014/main" id="{32279358-112A-4FD6-A303-8B6F9DB5FDCC}"/>
              </a:ext>
            </a:extLst>
          </p:cNvPr>
          <p:cNvPicPr>
            <a:picLocks noChangeAspect="1"/>
          </p:cNvPicPr>
          <p:nvPr/>
        </p:nvPicPr>
        <p:blipFill rotWithShape="1">
          <a:blip r:embed="rId3"/>
          <a:srcRect l="16228" r="6334" b="-3"/>
          <a:stretch/>
        </p:blipFill>
        <p:spPr>
          <a:xfrm>
            <a:off x="7534656" y="2108200"/>
            <a:ext cx="3621024" cy="3600613"/>
          </a:xfrm>
          <a:prstGeom prst="rect">
            <a:avLst/>
          </a:prstGeom>
        </p:spPr>
      </p:pic>
      <p:sp>
        <p:nvSpPr>
          <p:cNvPr id="23" name="Rectangle 22">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8481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Rebuttal – What makes it strong?</a:t>
            </a:r>
            <a:endParaRPr lang="en-AU" b="1">
              <a:latin typeface=""/>
            </a:endParaRPr>
          </a:p>
        </p:txBody>
      </p:sp>
      <p:cxnSp>
        <p:nvCxnSpPr>
          <p:cNvPr id="21"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5575367" cy="3760891"/>
          </a:xfrm>
        </p:spPr>
        <p:txBody>
          <a:bodyPr>
            <a:normAutofit/>
          </a:bodyPr>
          <a:lstStyle/>
          <a:p>
            <a:pPr lvl="1">
              <a:buFont typeface="Arial" panose="020B0604020202020204" pitchFamily="34" charset="0"/>
              <a:buChar char="•"/>
            </a:pPr>
            <a:r>
              <a:rPr lang="en-US">
                <a:latin typeface=""/>
                <a:cs typeface="Times New Roman" panose="02020603050405020304" pitchFamily="18" charset="0"/>
              </a:rPr>
              <a:t>An example or individual pieces of evidence (leaves): WEAK</a:t>
            </a:r>
          </a:p>
          <a:p>
            <a:pPr lvl="1">
              <a:buFont typeface="Arial" panose="020B0604020202020204" pitchFamily="34" charset="0"/>
              <a:buChar char="•"/>
            </a:pPr>
            <a:r>
              <a:rPr lang="en-US">
                <a:latin typeface=""/>
                <a:cs typeface="Times New Roman" panose="02020603050405020304" pitchFamily="18" charset="0"/>
              </a:rPr>
              <a:t>A whole point of the opposition’s case: GOOD</a:t>
            </a:r>
          </a:p>
          <a:p>
            <a:pPr lvl="1">
              <a:buFont typeface="Arial" panose="020B0604020202020204" pitchFamily="34" charset="0"/>
              <a:buChar char="•"/>
            </a:pPr>
            <a:r>
              <a:rPr lang="en-US">
                <a:latin typeface=""/>
                <a:cs typeface="Times New Roman" panose="02020603050405020304" pitchFamily="18" charset="0"/>
              </a:rPr>
              <a:t>The central premise of the opposition’s case: GREAT</a:t>
            </a:r>
          </a:p>
          <a:p>
            <a:pPr marL="0" indent="0">
              <a:buNone/>
            </a:pPr>
            <a:endParaRPr lang="en-US">
              <a:latin typeface=""/>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32279358-112A-4FD6-A303-8B6F9DB5FDCC}"/>
              </a:ext>
            </a:extLst>
          </p:cNvPr>
          <p:cNvPicPr>
            <a:picLocks noChangeAspect="1"/>
          </p:cNvPicPr>
          <p:nvPr/>
        </p:nvPicPr>
        <p:blipFill rotWithShape="1">
          <a:blip r:embed="rId3"/>
          <a:srcRect l="16228" r="6334" b="-3"/>
          <a:stretch/>
        </p:blipFill>
        <p:spPr>
          <a:xfrm>
            <a:off x="7534656" y="2108200"/>
            <a:ext cx="3621024" cy="3600613"/>
          </a:xfrm>
          <a:prstGeom prst="rect">
            <a:avLst/>
          </a:prstGeom>
        </p:spPr>
      </p:pic>
      <p:sp>
        <p:nvSpPr>
          <p:cNvPr id="23" name="Rectangle 22">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49582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8000">
                <a:solidFill>
                  <a:srgbClr val="FFFFFF"/>
                </a:solidFill>
              </a:rPr>
              <a:t>Speaking Positions</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3706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7400" b="1">
                <a:solidFill>
                  <a:schemeClr val="tx1">
                    <a:lumMod val="85000"/>
                    <a:lumOff val="15000"/>
                  </a:schemeClr>
                </a:solidFill>
              </a:rPr>
              <a:t>1st Affirmative Speaker</a:t>
            </a:r>
          </a:p>
        </p:txBody>
      </p:sp>
      <p:cxnSp>
        <p:nvCxnSpPr>
          <p:cNvPr id="17" name="Straight Connector 16">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7545677" y="1258489"/>
            <a:ext cx="3841219" cy="3811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1892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74771" y="634946"/>
            <a:ext cx="6574972" cy="1450757"/>
          </a:xfrm>
        </p:spPr>
        <p:txBody>
          <a:bodyPr>
            <a:normAutofit/>
          </a:bodyPr>
          <a:lstStyle/>
          <a:p>
            <a:r>
              <a:rPr lang="en-US" b="1">
                <a:latin typeface=""/>
              </a:rPr>
              <a:t>1</a:t>
            </a:r>
            <a:r>
              <a:rPr lang="en-US" b="1" baseline="30000">
                <a:latin typeface=""/>
              </a:rPr>
              <a:t>st</a:t>
            </a:r>
            <a:r>
              <a:rPr lang="en-US" b="1">
                <a:latin typeface=""/>
              </a:rPr>
              <a:t> Affirmative</a:t>
            </a:r>
            <a:endParaRPr lang="en-AU" b="1">
              <a:latin typeface=""/>
            </a:endParaRPr>
          </a:p>
        </p:txBody>
      </p:sp>
      <p:pic>
        <p:nvPicPr>
          <p:cNvPr id="7" name="Graphic 6" descr="Confused Person">
            <a:extLst>
              <a:ext uri="{FF2B5EF4-FFF2-40B4-BE49-F238E27FC236}">
                <a16:creationId xmlns:a16="http://schemas.microsoft.com/office/drawing/2014/main" id="{8ABCD678-C51E-5420-1F05-EF5C2BB23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000" y="1351115"/>
            <a:ext cx="3695179" cy="3695179"/>
          </a:xfrm>
          <a:prstGeom prst="rect">
            <a:avLst/>
          </a:prstGeom>
        </p:spPr>
      </p:pic>
      <p:cxnSp>
        <p:nvCxnSpPr>
          <p:cNvPr id="21" name="Straight Connector 20">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461657"/>
          </a:xfrm>
        </p:spPr>
        <p:txBody>
          <a:bodyPr vert="horz" lIns="0" tIns="45720" rIns="0" bIns="45720" rtlCol="0" anchor="t">
            <a:normAutofit/>
          </a:bodyPr>
          <a:lstStyle/>
          <a:p>
            <a:pPr>
              <a:buFont typeface="Wingdings" panose="05000000000000000000" pitchFamily="2" charset="2"/>
              <a:buChar char="ü"/>
            </a:pPr>
            <a:r>
              <a:rPr lang="en-US" sz="1800">
                <a:latin typeface=""/>
                <a:cs typeface="Times New Roman"/>
              </a:rPr>
              <a:t>Set the scene for the debate (why are we discussing this topic?) – optional</a:t>
            </a:r>
          </a:p>
          <a:p>
            <a:pPr>
              <a:buFont typeface="Wingdings" panose="05000000000000000000" pitchFamily="2" charset="2"/>
              <a:buChar char="ü"/>
            </a:pPr>
            <a:r>
              <a:rPr lang="en-US" sz="1800">
                <a:latin typeface=""/>
                <a:cs typeface="Times New Roman"/>
              </a:rPr>
              <a:t>Define key terms and restate the topic in your own words</a:t>
            </a:r>
          </a:p>
          <a:p>
            <a:pPr>
              <a:buFont typeface="Wingdings" panose="05000000000000000000" pitchFamily="2" charset="2"/>
              <a:buChar char="ü"/>
            </a:pPr>
            <a:r>
              <a:rPr lang="en-US" sz="1800">
                <a:latin typeface=""/>
                <a:cs typeface="Times New Roman"/>
              </a:rPr>
              <a:t>Give the case line and state the split IF USING ONE</a:t>
            </a:r>
            <a:endParaRPr lang="en-US" sz="1800">
              <a:latin typeface=""/>
              <a:cs typeface="Times New Roman" panose="02020603050405020304" pitchFamily="18" charset="0"/>
            </a:endParaRPr>
          </a:p>
          <a:p>
            <a:pPr>
              <a:buFont typeface="Wingdings" panose="05000000000000000000" pitchFamily="2" charset="2"/>
              <a:buChar char="ü"/>
            </a:pPr>
            <a:r>
              <a:rPr lang="en-US" sz="1800">
                <a:latin typeface=""/>
                <a:cs typeface="Times New Roman"/>
              </a:rPr>
              <a:t>Individual outline – briefly state your points</a:t>
            </a:r>
          </a:p>
          <a:p>
            <a:r>
              <a:rPr lang="en-US" sz="1800">
                <a:highlight>
                  <a:srgbClr val="CC99FF"/>
                </a:highlight>
                <a:latin typeface=""/>
                <a:cs typeface="Times New Roman"/>
              </a:rPr>
              <a:t>Give each point/argument with examples – try to have 3 (use PEEL and signpost)</a:t>
            </a:r>
          </a:p>
          <a:p>
            <a:r>
              <a:rPr lang="en-US" sz="1800">
                <a:latin typeface=""/>
                <a:cs typeface="Times New Roman"/>
              </a:rPr>
              <a:t>Summary/conclusion (restate your points and your case line)</a:t>
            </a:r>
          </a:p>
          <a:p>
            <a:pPr marL="0" indent="0">
              <a:buNone/>
            </a:pPr>
            <a:endParaRPr lang="en-US" sz="1800" i="1">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8560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7400" b="1">
                <a:solidFill>
                  <a:schemeClr val="tx1">
                    <a:lumMod val="85000"/>
                    <a:lumOff val="15000"/>
                  </a:schemeClr>
                </a:solidFill>
              </a:rPr>
              <a:t>1st Negative Speaker</a:t>
            </a:r>
          </a:p>
        </p:txBody>
      </p:sp>
      <p:cxnSp>
        <p:nvCxnSpPr>
          <p:cNvPr id="17" name="Straight Connector 16">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7545677" y="1258489"/>
            <a:ext cx="3841219" cy="3811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090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6437363" cy="1450757"/>
          </a:xfrm>
        </p:spPr>
        <p:txBody>
          <a:bodyPr>
            <a:normAutofit/>
          </a:bodyPr>
          <a:lstStyle/>
          <a:p>
            <a:r>
              <a:rPr lang="en-US" b="1">
                <a:latin typeface=""/>
              </a:rPr>
              <a:t>1</a:t>
            </a:r>
            <a:r>
              <a:rPr lang="en-US" b="1" baseline="30000">
                <a:latin typeface=""/>
              </a:rPr>
              <a:t>st</a:t>
            </a:r>
            <a:r>
              <a:rPr lang="en-US" b="1">
                <a:latin typeface=""/>
              </a:rPr>
              <a:t> Negative</a:t>
            </a:r>
            <a:endParaRPr lang="en-AU" b="1">
              <a:latin typeface=""/>
            </a:endParaRPr>
          </a:p>
        </p:txBody>
      </p:sp>
      <p:cxnSp>
        <p:nvCxnSpPr>
          <p:cNvPr id="14" name="Straight Connector 13">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1" y="2108201"/>
            <a:ext cx="6388242" cy="3760891"/>
          </a:xfrm>
        </p:spPr>
        <p:txBody>
          <a:bodyPr>
            <a:normAutofit/>
          </a:bodyPr>
          <a:lstStyle/>
          <a:p>
            <a:pPr>
              <a:lnSpc>
                <a:spcPct val="100000"/>
              </a:lnSpc>
              <a:buFont typeface="Wingdings" panose="05000000000000000000" pitchFamily="2" charset="2"/>
              <a:buChar char="ü"/>
            </a:pPr>
            <a:r>
              <a:rPr lang="en-US">
                <a:latin typeface=""/>
                <a:cs typeface="Times New Roman" panose="02020603050405020304" pitchFamily="18" charset="0"/>
              </a:rPr>
              <a:t> Accept (or redefine) the definition</a:t>
            </a:r>
          </a:p>
          <a:p>
            <a:pPr>
              <a:lnSpc>
                <a:spcPct val="100000"/>
              </a:lnSpc>
              <a:buFont typeface="Wingdings" panose="05000000000000000000" pitchFamily="2" charset="2"/>
              <a:buChar char="ü"/>
            </a:pPr>
            <a:r>
              <a:rPr lang="en-US">
                <a:latin typeface=""/>
                <a:cs typeface="Times New Roman" panose="02020603050405020304" pitchFamily="18" charset="0"/>
              </a:rPr>
              <a:t>Give your case line</a:t>
            </a:r>
          </a:p>
          <a:p>
            <a:pPr>
              <a:lnSpc>
                <a:spcPct val="100000"/>
              </a:lnSpc>
              <a:buFont typeface="Wingdings" panose="05000000000000000000" pitchFamily="2" charset="2"/>
              <a:buChar char="ü"/>
            </a:pPr>
            <a:r>
              <a:rPr lang="en-US">
                <a:latin typeface=""/>
                <a:cs typeface="Times New Roman" panose="02020603050405020304" pitchFamily="18" charset="0"/>
              </a:rPr>
              <a:t>Rebuttal (try to rebut at least one of the 1</a:t>
            </a:r>
            <a:r>
              <a:rPr lang="en-US" baseline="30000">
                <a:latin typeface=""/>
                <a:cs typeface="Times New Roman" panose="02020603050405020304" pitchFamily="18" charset="0"/>
              </a:rPr>
              <a:t>st</a:t>
            </a:r>
            <a:r>
              <a:rPr lang="en-US">
                <a:latin typeface=""/>
                <a:cs typeface="Times New Roman" panose="02020603050405020304" pitchFamily="18" charset="0"/>
              </a:rPr>
              <a:t> Affirmative’s points)</a:t>
            </a:r>
          </a:p>
          <a:p>
            <a:pPr>
              <a:lnSpc>
                <a:spcPct val="100000"/>
              </a:lnSpc>
              <a:buFont typeface="Wingdings" panose="05000000000000000000" pitchFamily="2" charset="2"/>
              <a:buChar char="ü"/>
            </a:pPr>
            <a:r>
              <a:rPr lang="en-US">
                <a:latin typeface=""/>
                <a:cs typeface="Times New Roman" panose="02020603050405020304" pitchFamily="18" charset="0"/>
              </a:rPr>
              <a:t>Team outline (including the split if you have one)</a:t>
            </a:r>
          </a:p>
          <a:p>
            <a:pPr>
              <a:lnSpc>
                <a:spcPct val="100000"/>
              </a:lnSpc>
              <a:buFont typeface="Wingdings" panose="05000000000000000000" pitchFamily="2" charset="2"/>
              <a:buChar char="ü"/>
            </a:pPr>
            <a:r>
              <a:rPr lang="en-US">
                <a:latin typeface=""/>
                <a:cs typeface="Times New Roman" panose="02020603050405020304" pitchFamily="18" charset="0"/>
              </a:rPr>
              <a:t> Give each point/argument with examples – try to have 3 (use PEEL and signpost)</a:t>
            </a:r>
          </a:p>
          <a:p>
            <a:pPr>
              <a:lnSpc>
                <a:spcPct val="100000"/>
              </a:lnSpc>
              <a:buFont typeface="Wingdings" panose="05000000000000000000" pitchFamily="2" charset="2"/>
              <a:buChar char="ü"/>
            </a:pPr>
            <a:r>
              <a:rPr lang="en-US">
                <a:latin typeface=""/>
                <a:cs typeface="Times New Roman" panose="02020603050405020304" pitchFamily="18" charset="0"/>
              </a:rPr>
              <a:t> Summary/conclusion (restate your points and your case line)</a:t>
            </a:r>
          </a:p>
          <a:p>
            <a:pPr marL="0" indent="0">
              <a:lnSpc>
                <a:spcPct val="100000"/>
              </a:lnSpc>
              <a:buNone/>
            </a:pPr>
            <a:endParaRPr lang="en-US" i="1">
              <a:latin typeface="Times New Roman" panose="02020603050405020304" pitchFamily="18" charset="0"/>
              <a:cs typeface="Times New Roman" panose="02020603050405020304" pitchFamily="18" charset="0"/>
            </a:endParaRPr>
          </a:p>
        </p:txBody>
      </p:sp>
      <p:pic>
        <p:nvPicPr>
          <p:cNvPr id="7" name="Graphic 6" descr="Confused Person">
            <a:extLst>
              <a:ext uri="{FF2B5EF4-FFF2-40B4-BE49-F238E27FC236}">
                <a16:creationId xmlns:a16="http://schemas.microsoft.com/office/drawing/2014/main" id="{8ABCD678-C51E-5420-1F05-EF5C2BB23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003" y="1492450"/>
            <a:ext cx="3412514" cy="3412514"/>
          </a:xfrm>
          <a:prstGeom prst="rect">
            <a:avLst/>
          </a:prstGeom>
        </p:spPr>
      </p:pic>
      <p:sp>
        <p:nvSpPr>
          <p:cNvPr id="16" name="Rectangle 15">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9030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Autofit/>
          </a:bodyPr>
          <a:lstStyle/>
          <a:p>
            <a:r>
              <a:rPr lang="en-US" sz="5400">
                <a:solidFill>
                  <a:srgbClr val="FFFFFF"/>
                </a:solidFill>
              </a:rPr>
              <a:t>Debaters and Adjudicators can benefit from all the information in this session – adjudicator specific content will be pointed out</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706CBC29-F2E6-73B9-B1AA-5E9EF0ABE884}"/>
              </a:ext>
            </a:extLst>
          </p:cNvPr>
          <p:cNvSpPr txBox="1">
            <a:spLocks/>
          </p:cNvSpPr>
          <p:nvPr/>
        </p:nvSpPr>
        <p:spPr>
          <a:xfrm>
            <a:off x="1066783" y="2508632"/>
            <a:ext cx="10058400" cy="389216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2800">
                <a:solidFill>
                  <a:srgbClr val="FFFFFF"/>
                </a:solidFill>
              </a:rPr>
              <a:t>Pay attention! Adjudicators will be assessed on their knowledge (and there will be a surprise for debaters at the end of the session…)</a:t>
            </a:r>
          </a:p>
        </p:txBody>
      </p:sp>
    </p:spTree>
    <p:extLst>
      <p:ext uri="{BB962C8B-B14F-4D97-AF65-F5344CB8AC3E}">
        <p14:creationId xmlns:p14="http://schemas.microsoft.com/office/powerpoint/2010/main" val="1932360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7400" b="1">
                <a:solidFill>
                  <a:schemeClr val="tx1">
                    <a:lumMod val="85000"/>
                    <a:lumOff val="15000"/>
                  </a:schemeClr>
                </a:solidFill>
              </a:rPr>
              <a:t>2nd  Affirmative Speaker</a:t>
            </a:r>
          </a:p>
        </p:txBody>
      </p:sp>
      <p:cxnSp>
        <p:nvCxnSpPr>
          <p:cNvPr id="17" name="Straight Connector 16">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7545677" y="1258489"/>
            <a:ext cx="3841219" cy="3811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2630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74771" y="634946"/>
            <a:ext cx="6574972" cy="1450757"/>
          </a:xfrm>
        </p:spPr>
        <p:txBody>
          <a:bodyPr>
            <a:normAutofit/>
          </a:bodyPr>
          <a:lstStyle/>
          <a:p>
            <a:r>
              <a:rPr lang="en-US" b="1">
                <a:latin typeface=""/>
              </a:rPr>
              <a:t>2</a:t>
            </a:r>
            <a:r>
              <a:rPr lang="en-US" b="1" baseline="30000">
                <a:latin typeface=""/>
              </a:rPr>
              <a:t>nd</a:t>
            </a:r>
            <a:r>
              <a:rPr lang="en-US" b="1">
                <a:latin typeface=""/>
              </a:rPr>
              <a:t> Affirmative</a:t>
            </a:r>
            <a:endParaRPr lang="en-AU" b="1">
              <a:latin typeface=""/>
            </a:endParaRPr>
          </a:p>
        </p:txBody>
      </p:sp>
      <p:pic>
        <p:nvPicPr>
          <p:cNvPr id="7" name="Graphic 6">
            <a:extLst>
              <a:ext uri="{FF2B5EF4-FFF2-40B4-BE49-F238E27FC236}">
                <a16:creationId xmlns:a16="http://schemas.microsoft.com/office/drawing/2014/main" id="{3102CD69-5BBA-070D-0BC3-C8F2CEB955EA}"/>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634000" y="1351115"/>
            <a:ext cx="3695179" cy="3695179"/>
          </a:xfrm>
          <a:prstGeom prst="rect">
            <a:avLst/>
          </a:prstGeom>
        </p:spPr>
      </p:pic>
      <p:cxnSp>
        <p:nvCxnSpPr>
          <p:cNvPr id="30" name="Straight Connector 20">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461657"/>
          </a:xfrm>
        </p:spPr>
        <p:txBody>
          <a:bodyPr>
            <a:normAutofit/>
          </a:bodyPr>
          <a:lstStyle/>
          <a:p>
            <a:pPr marL="0" indent="0">
              <a:lnSpc>
                <a:spcPct val="100000"/>
              </a:lnSpc>
              <a:buNone/>
            </a:pPr>
            <a:r>
              <a:rPr lang="en-US" sz="1600">
                <a:latin typeface="Times New Roman" panose="02020603050405020304" pitchFamily="18" charset="0"/>
                <a:cs typeface="Times New Roman" panose="02020603050405020304" pitchFamily="18" charset="0"/>
              </a:rPr>
              <a:t>   </a:t>
            </a:r>
          </a:p>
          <a:p>
            <a:pPr marL="457200" indent="-457200">
              <a:lnSpc>
                <a:spcPct val="100000"/>
              </a:lnSpc>
              <a:buFont typeface="+mj-lt"/>
              <a:buAutoNum type="arabicPeriod"/>
            </a:pPr>
            <a:r>
              <a:rPr lang="en-US" sz="1600">
                <a:latin typeface="Times New Roman" panose="02020603050405020304" pitchFamily="18" charset="0"/>
                <a:cs typeface="Times New Roman" panose="02020603050405020304" pitchFamily="18" charset="0"/>
              </a:rPr>
              <a:t>Rebuttal – as many of the 1</a:t>
            </a:r>
            <a:r>
              <a:rPr lang="en-US" sz="1600" baseline="30000">
                <a:latin typeface="Times New Roman" panose="02020603050405020304" pitchFamily="18" charset="0"/>
                <a:cs typeface="Times New Roman" panose="02020603050405020304" pitchFamily="18" charset="0"/>
              </a:rPr>
              <a:t>st</a:t>
            </a:r>
            <a:r>
              <a:rPr lang="en-US" sz="1600">
                <a:latin typeface="Times New Roman" panose="02020603050405020304" pitchFamily="18" charset="0"/>
                <a:cs typeface="Times New Roman" panose="02020603050405020304" pitchFamily="18" charset="0"/>
              </a:rPr>
              <a:t> Negative’s points as possible</a:t>
            </a:r>
          </a:p>
          <a:p>
            <a:pPr marL="457200" indent="-457200">
              <a:lnSpc>
                <a:spcPct val="100000"/>
              </a:lnSpc>
              <a:buFont typeface="+mj-lt"/>
              <a:buAutoNum type="arabicPeriod"/>
            </a:pPr>
            <a:r>
              <a:rPr lang="en-US" sz="1600">
                <a:latin typeface="Times New Roman" panose="02020603050405020304" pitchFamily="18" charset="0"/>
                <a:cs typeface="Times New Roman" panose="02020603050405020304" pitchFamily="18" charset="0"/>
              </a:rPr>
              <a:t>Restate the points your 1</a:t>
            </a:r>
            <a:r>
              <a:rPr lang="en-US" sz="1600" baseline="30000">
                <a:latin typeface="Times New Roman" panose="02020603050405020304" pitchFamily="18" charset="0"/>
                <a:cs typeface="Times New Roman" panose="02020603050405020304" pitchFamily="18" charset="0"/>
              </a:rPr>
              <a:t>st</a:t>
            </a:r>
            <a:r>
              <a:rPr lang="en-US" sz="1600">
                <a:latin typeface="Times New Roman" panose="02020603050405020304" pitchFamily="18" charset="0"/>
                <a:cs typeface="Times New Roman" panose="02020603050405020304" pitchFamily="18" charset="0"/>
              </a:rPr>
              <a:t> Speaker had and their split (if you have one)</a:t>
            </a:r>
          </a:p>
          <a:p>
            <a:pPr marL="457200" indent="-457200">
              <a:lnSpc>
                <a:spcPct val="100000"/>
              </a:lnSpc>
              <a:buFont typeface="+mj-lt"/>
              <a:buAutoNum type="arabicPeriod"/>
            </a:pPr>
            <a:r>
              <a:rPr lang="en-US" sz="1600">
                <a:latin typeface="Times New Roman" panose="02020603050405020304" pitchFamily="18" charset="0"/>
                <a:cs typeface="Times New Roman" panose="02020603050405020304" pitchFamily="18" charset="0"/>
              </a:rPr>
              <a:t>Give your side of the split and how many points you have</a:t>
            </a:r>
          </a:p>
          <a:p>
            <a:pPr marL="457200" indent="-457200">
              <a:lnSpc>
                <a:spcPct val="100000"/>
              </a:lnSpc>
              <a:buFont typeface="+mj-lt"/>
              <a:buAutoNum type="arabicPeriod"/>
            </a:pPr>
            <a:r>
              <a:rPr lang="en-US" sz="1600">
                <a:latin typeface="Times New Roman" panose="02020603050405020304" pitchFamily="18" charset="0"/>
                <a:cs typeface="Times New Roman" panose="02020603050405020304" pitchFamily="18" charset="0"/>
              </a:rPr>
              <a:t>Individual outline – briefly state your points</a:t>
            </a:r>
          </a:p>
          <a:p>
            <a:pPr marL="457200" indent="-457200">
              <a:lnSpc>
                <a:spcPct val="100000"/>
              </a:lnSpc>
              <a:buFont typeface="+mj-lt"/>
              <a:buAutoNum type="arabicPeriod"/>
            </a:pPr>
            <a:r>
              <a:rPr lang="en-US" sz="1600">
                <a:latin typeface="Times New Roman" panose="02020603050405020304" pitchFamily="18" charset="0"/>
                <a:cs typeface="Times New Roman" panose="02020603050405020304" pitchFamily="18" charset="0"/>
              </a:rPr>
              <a:t>Give each point/argument with examples – try to have 3 (use PEEL and signpost)</a:t>
            </a:r>
          </a:p>
          <a:p>
            <a:pPr marL="457200" indent="-457200">
              <a:lnSpc>
                <a:spcPct val="100000"/>
              </a:lnSpc>
              <a:buFont typeface="+mj-lt"/>
              <a:buAutoNum type="arabicPeriod"/>
            </a:pPr>
            <a:r>
              <a:rPr lang="en-US" sz="1600">
                <a:latin typeface="Times New Roman" panose="02020603050405020304" pitchFamily="18" charset="0"/>
                <a:cs typeface="Times New Roman" panose="02020603050405020304" pitchFamily="18" charset="0"/>
              </a:rPr>
              <a:t>Summary/conclusion (restate your points and your case line)</a:t>
            </a:r>
          </a:p>
          <a:p>
            <a:pPr marL="0" indent="0">
              <a:lnSpc>
                <a:spcPct val="100000"/>
              </a:lnSpc>
              <a:buNone/>
            </a:pPr>
            <a:endParaRPr lang="en-US" sz="1600" i="1">
              <a:latin typeface="Times New Roman" panose="02020603050405020304" pitchFamily="18" charset="0"/>
              <a:cs typeface="Times New Roman" panose="02020603050405020304" pitchFamily="18" charset="0"/>
            </a:endParaRPr>
          </a:p>
        </p:txBody>
      </p:sp>
      <p:sp>
        <p:nvSpPr>
          <p:cNvPr id="31" name="Rectangle 22">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0540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7400" b="1">
                <a:solidFill>
                  <a:schemeClr val="tx1">
                    <a:lumMod val="85000"/>
                    <a:lumOff val="15000"/>
                  </a:schemeClr>
                </a:solidFill>
              </a:rPr>
              <a:t>2nd  Negative Speaker</a:t>
            </a:r>
          </a:p>
        </p:txBody>
      </p:sp>
      <p:cxnSp>
        <p:nvCxnSpPr>
          <p:cNvPr id="17" name="Straight Connector 16">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7545677" y="1258489"/>
            <a:ext cx="3841219" cy="3811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7009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6437363" cy="1450757"/>
          </a:xfrm>
        </p:spPr>
        <p:txBody>
          <a:bodyPr>
            <a:normAutofit/>
          </a:bodyPr>
          <a:lstStyle/>
          <a:p>
            <a:r>
              <a:rPr lang="en-US" b="1">
                <a:latin typeface=""/>
              </a:rPr>
              <a:t>2</a:t>
            </a:r>
            <a:r>
              <a:rPr lang="en-US" b="1" baseline="30000">
                <a:latin typeface=""/>
              </a:rPr>
              <a:t>nd</a:t>
            </a:r>
            <a:r>
              <a:rPr lang="en-US" b="1">
                <a:latin typeface=""/>
              </a:rPr>
              <a:t> Negative</a:t>
            </a:r>
            <a:endParaRPr lang="en-AU" b="1">
              <a:latin typeface=""/>
            </a:endParaRPr>
          </a:p>
        </p:txBody>
      </p:sp>
      <p:cxnSp>
        <p:nvCxnSpPr>
          <p:cNvPr id="38" name="Straight Connector 37">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1" y="2108201"/>
            <a:ext cx="6388242" cy="3760891"/>
          </a:xfrm>
        </p:spPr>
        <p:txBody>
          <a:bodyPr vert="horz" lIns="0" tIns="45720" rIns="0" bIns="45720" rtlCol="0" anchor="t">
            <a:normAutofit/>
          </a:bodyPr>
          <a:lstStyle/>
          <a:p>
            <a:pPr marL="0" indent="0">
              <a:lnSpc>
                <a:spcPct val="100000"/>
              </a:lnSpc>
              <a:buNone/>
            </a:pPr>
            <a:r>
              <a:rPr lang="en-US" sz="1600">
                <a:latin typeface="Times New Roman"/>
                <a:cs typeface="Times New Roman"/>
              </a:rPr>
              <a:t>   </a:t>
            </a:r>
            <a:endParaRPr lang="en-US" sz="1600">
              <a:latin typeface="Times New Roman" panose="02020603050405020304" pitchFamily="18" charset="0"/>
              <a:cs typeface="Times New Roman" panose="02020603050405020304" pitchFamily="18" charset="0"/>
            </a:endParaRPr>
          </a:p>
          <a:p>
            <a:pPr marL="457200" indent="-457200">
              <a:lnSpc>
                <a:spcPct val="100000"/>
              </a:lnSpc>
              <a:buFont typeface="+mj-lt"/>
              <a:buAutoNum type="arabicPeriod"/>
            </a:pPr>
            <a:r>
              <a:rPr lang="en-US" sz="1600">
                <a:latin typeface="Times New Roman"/>
                <a:cs typeface="Times New Roman"/>
              </a:rPr>
              <a:t>Rebuttal – as many of the 1</a:t>
            </a:r>
            <a:r>
              <a:rPr lang="en-US" sz="1600" baseline="30000">
                <a:latin typeface="Times New Roman"/>
                <a:cs typeface="Times New Roman"/>
              </a:rPr>
              <a:t>st</a:t>
            </a:r>
            <a:r>
              <a:rPr lang="en-US" sz="1600">
                <a:latin typeface="Times New Roman"/>
                <a:cs typeface="Times New Roman"/>
              </a:rPr>
              <a:t> AND 2</a:t>
            </a:r>
            <a:r>
              <a:rPr lang="en-US" sz="1600" baseline="30000">
                <a:latin typeface="Times New Roman"/>
                <a:cs typeface="Times New Roman"/>
              </a:rPr>
              <a:t>nd</a:t>
            </a:r>
            <a:r>
              <a:rPr lang="en-US" sz="1600">
                <a:latin typeface="Times New Roman"/>
                <a:cs typeface="Times New Roman"/>
              </a:rPr>
              <a:t> AFF speaker’s points as possible</a:t>
            </a:r>
          </a:p>
          <a:p>
            <a:pPr marL="457200" indent="-457200">
              <a:lnSpc>
                <a:spcPct val="100000"/>
              </a:lnSpc>
              <a:buFont typeface="+mj-lt"/>
              <a:buAutoNum type="arabicPeriod"/>
            </a:pPr>
            <a:r>
              <a:rPr lang="en-US" sz="1600">
                <a:latin typeface="Times New Roman"/>
                <a:cs typeface="Times New Roman"/>
              </a:rPr>
              <a:t>Restate the points your 1</a:t>
            </a:r>
            <a:r>
              <a:rPr lang="en-US" sz="1600" baseline="30000">
                <a:latin typeface="Times New Roman"/>
                <a:cs typeface="Times New Roman"/>
              </a:rPr>
              <a:t>st</a:t>
            </a:r>
            <a:r>
              <a:rPr lang="en-US" sz="1600">
                <a:latin typeface="Times New Roman"/>
                <a:cs typeface="Times New Roman"/>
              </a:rPr>
              <a:t> Speaker had and their split (if you have one)</a:t>
            </a:r>
          </a:p>
          <a:p>
            <a:pPr marL="457200" indent="-457200">
              <a:lnSpc>
                <a:spcPct val="100000"/>
              </a:lnSpc>
              <a:buFont typeface="+mj-lt"/>
              <a:buAutoNum type="arabicPeriod"/>
            </a:pPr>
            <a:r>
              <a:rPr lang="en-US" sz="1600">
                <a:latin typeface="Times New Roman"/>
                <a:cs typeface="Times New Roman"/>
              </a:rPr>
              <a:t>Give your side of the split (IF applicable), how many points you have, and what they are (individual outline – briefly state your points)</a:t>
            </a:r>
          </a:p>
          <a:p>
            <a:pPr marL="457200" indent="-457200">
              <a:lnSpc>
                <a:spcPct val="100000"/>
              </a:lnSpc>
              <a:buFont typeface="+mj-lt"/>
              <a:buAutoNum type="arabicPeriod"/>
            </a:pPr>
            <a:r>
              <a:rPr lang="en-US" sz="1600">
                <a:latin typeface="Times New Roman"/>
                <a:cs typeface="Times New Roman"/>
              </a:rPr>
              <a:t>Give each point/argument with examples – try to have 3 (use PEEL and signpost)</a:t>
            </a:r>
          </a:p>
          <a:p>
            <a:pPr marL="457200" indent="-457200">
              <a:lnSpc>
                <a:spcPct val="100000"/>
              </a:lnSpc>
              <a:buFont typeface="+mj-lt"/>
              <a:buAutoNum type="arabicPeriod"/>
            </a:pPr>
            <a:r>
              <a:rPr lang="en-US" sz="1600">
                <a:latin typeface="Times New Roman"/>
                <a:cs typeface="Times New Roman"/>
              </a:rPr>
              <a:t>Summary/conclusion (restate your points and your case line)</a:t>
            </a:r>
          </a:p>
          <a:p>
            <a:pPr marL="0" indent="0">
              <a:lnSpc>
                <a:spcPct val="100000"/>
              </a:lnSpc>
              <a:buNone/>
            </a:pPr>
            <a:endParaRPr lang="en-US" sz="1600" i="1">
              <a:latin typeface="Times New Roman" panose="02020603050405020304" pitchFamily="18" charset="0"/>
              <a:cs typeface="Times New Roman" panose="02020603050405020304" pitchFamily="18" charset="0"/>
            </a:endParaRPr>
          </a:p>
        </p:txBody>
      </p:sp>
      <p:pic>
        <p:nvPicPr>
          <p:cNvPr id="7" name="Graphic 6">
            <a:extLst>
              <a:ext uri="{FF2B5EF4-FFF2-40B4-BE49-F238E27FC236}">
                <a16:creationId xmlns:a16="http://schemas.microsoft.com/office/drawing/2014/main" id="{3102CD69-5BBA-070D-0BC3-C8F2CEB955EA}"/>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8129003" y="1492450"/>
            <a:ext cx="3412514" cy="3412514"/>
          </a:xfrm>
          <a:prstGeom prst="rect">
            <a:avLst/>
          </a:prstGeom>
        </p:spPr>
      </p:pic>
      <p:sp>
        <p:nvSpPr>
          <p:cNvPr id="40" name="Rectangle 39">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00260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7400" b="1">
                <a:solidFill>
                  <a:schemeClr val="tx1">
                    <a:lumMod val="85000"/>
                    <a:lumOff val="15000"/>
                  </a:schemeClr>
                </a:solidFill>
              </a:rPr>
              <a:t>3rd Affirmative Speaker</a:t>
            </a:r>
          </a:p>
        </p:txBody>
      </p:sp>
      <p:cxnSp>
        <p:nvCxnSpPr>
          <p:cNvPr id="15" name="Straight Connector 14">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Icon&#10;&#10;Description automatically generated with low confidence">
            <a:extLst>
              <a:ext uri="{FF2B5EF4-FFF2-40B4-BE49-F238E27FC236}">
                <a16:creationId xmlns:a16="http://schemas.microsoft.com/office/drawing/2014/main" id="{1568668F-6BC6-344A-8198-254F84D0FF2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7545677" y="1258489"/>
            <a:ext cx="3841219" cy="3811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58070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74771" y="634946"/>
            <a:ext cx="6574972" cy="1450757"/>
          </a:xfrm>
        </p:spPr>
        <p:txBody>
          <a:bodyPr>
            <a:normAutofit/>
          </a:bodyPr>
          <a:lstStyle/>
          <a:p>
            <a:r>
              <a:rPr lang="en-US" b="1">
                <a:latin typeface=""/>
              </a:rPr>
              <a:t>3</a:t>
            </a:r>
            <a:r>
              <a:rPr lang="en-US" b="1" baseline="30000">
                <a:latin typeface=""/>
              </a:rPr>
              <a:t>rd</a:t>
            </a:r>
            <a:r>
              <a:rPr lang="en-US" b="1">
                <a:latin typeface=""/>
              </a:rPr>
              <a:t> Affirmative</a:t>
            </a:r>
            <a:endParaRPr lang="en-AU" b="1">
              <a:latin typeface=""/>
            </a:endParaRPr>
          </a:p>
        </p:txBody>
      </p:sp>
      <p:pic>
        <p:nvPicPr>
          <p:cNvPr id="7" name="Graphic 6">
            <a:extLst>
              <a:ext uri="{FF2B5EF4-FFF2-40B4-BE49-F238E27FC236}">
                <a16:creationId xmlns:a16="http://schemas.microsoft.com/office/drawing/2014/main" id="{34B88F8F-7737-2E42-B6DC-26044C6F9CE6}"/>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634000" y="1351115"/>
            <a:ext cx="3695179" cy="3695179"/>
          </a:xfrm>
          <a:prstGeom prst="rect">
            <a:avLst/>
          </a:prstGeom>
        </p:spPr>
      </p:pic>
      <p:cxnSp>
        <p:nvCxnSpPr>
          <p:cNvPr id="14" name="Straight Connector 13">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461657"/>
          </a:xfrm>
        </p:spPr>
        <p:txBody>
          <a:bodyPr>
            <a:normAutofit/>
          </a:bodyPr>
          <a:lstStyle/>
          <a:p>
            <a:pPr marL="457200" indent="-457200">
              <a:lnSpc>
                <a:spcPct val="90000"/>
              </a:lnSpc>
              <a:buFont typeface="+mj-lt"/>
              <a:buAutoNum type="arabicPeriod"/>
            </a:pPr>
            <a:r>
              <a:rPr lang="en-US" sz="1500" b="1">
                <a:latin typeface=""/>
                <a:cs typeface="Times New Roman" panose="02020603050405020304" pitchFamily="18" charset="0"/>
              </a:rPr>
              <a:t>Outline</a:t>
            </a:r>
            <a:r>
              <a:rPr lang="en-US" sz="1500">
                <a:latin typeface=""/>
                <a:cs typeface="Times New Roman" panose="02020603050405020304" pitchFamily="18" charset="0"/>
              </a:rPr>
              <a:t> where the debate is at. E.g. “The Opposition has tried to prove that…. Whereas we have argued strongly that..”</a:t>
            </a:r>
          </a:p>
          <a:p>
            <a:pPr marL="457200" indent="-457200">
              <a:lnSpc>
                <a:spcPct val="90000"/>
              </a:lnSpc>
              <a:buFont typeface="+mj-lt"/>
              <a:buAutoNum type="arabicPeriod"/>
            </a:pPr>
            <a:r>
              <a:rPr lang="en-US" sz="1500" b="1">
                <a:latin typeface=""/>
                <a:cs typeface="Times New Roman" panose="02020603050405020304" pitchFamily="18" charset="0"/>
              </a:rPr>
              <a:t>Rebuttal</a:t>
            </a:r>
            <a:r>
              <a:rPr lang="en-US" sz="1500">
                <a:latin typeface=""/>
                <a:cs typeface="Times New Roman" panose="02020603050405020304" pitchFamily="18" charset="0"/>
              </a:rPr>
              <a:t> (</a:t>
            </a:r>
            <a:r>
              <a:rPr lang="en-US" sz="1500">
                <a:highlight>
                  <a:srgbClr val="CC99FF"/>
                </a:highlight>
                <a:latin typeface=""/>
                <a:cs typeface="Times New Roman" panose="02020603050405020304" pitchFamily="18" charset="0"/>
              </a:rPr>
              <a:t>of both 1</a:t>
            </a:r>
            <a:r>
              <a:rPr lang="en-US" sz="1500" baseline="30000">
                <a:highlight>
                  <a:srgbClr val="CC99FF"/>
                </a:highlight>
                <a:latin typeface=""/>
                <a:cs typeface="Times New Roman" panose="02020603050405020304" pitchFamily="18" charset="0"/>
              </a:rPr>
              <a:t>st</a:t>
            </a:r>
            <a:r>
              <a:rPr lang="en-US" sz="1500">
                <a:highlight>
                  <a:srgbClr val="CC99FF"/>
                </a:highlight>
                <a:latin typeface=""/>
                <a:cs typeface="Times New Roman" panose="02020603050405020304" pitchFamily="18" charset="0"/>
              </a:rPr>
              <a:t> and 2</a:t>
            </a:r>
            <a:r>
              <a:rPr lang="en-US" sz="1500" baseline="30000">
                <a:highlight>
                  <a:srgbClr val="CC99FF"/>
                </a:highlight>
                <a:latin typeface=""/>
                <a:cs typeface="Times New Roman" panose="02020603050405020304" pitchFamily="18" charset="0"/>
              </a:rPr>
              <a:t>nd</a:t>
            </a:r>
            <a:r>
              <a:rPr lang="en-US" sz="1500">
                <a:highlight>
                  <a:srgbClr val="CC99FF"/>
                </a:highlight>
                <a:latin typeface=""/>
                <a:cs typeface="Times New Roman" panose="02020603050405020304" pitchFamily="18" charset="0"/>
              </a:rPr>
              <a:t> speakers – </a:t>
            </a:r>
            <a:r>
              <a:rPr lang="en-US" sz="1500" b="1">
                <a:latin typeface=""/>
                <a:cs typeface="Times New Roman" panose="02020603050405020304" pitchFamily="18" charset="0"/>
              </a:rPr>
              <a:t>in the order of importance</a:t>
            </a:r>
            <a:r>
              <a:rPr lang="en-US" sz="1500">
                <a:latin typeface=""/>
                <a:cs typeface="Times New Roman" panose="02020603050405020304" pitchFamily="18" charset="0"/>
              </a:rPr>
              <a:t>). For each argument state:</a:t>
            </a:r>
          </a:p>
          <a:p>
            <a:pPr marL="749808" lvl="1" indent="-457200">
              <a:lnSpc>
                <a:spcPct val="90000"/>
              </a:lnSpc>
              <a:buFont typeface="Arial" panose="020B0604020202020204" pitchFamily="34" charset="0"/>
              <a:buChar char="•"/>
            </a:pPr>
            <a:r>
              <a:rPr lang="en-US" sz="1500">
                <a:latin typeface=""/>
                <a:cs typeface="Times New Roman" panose="02020603050405020304" pitchFamily="18" charset="0"/>
              </a:rPr>
              <a:t>What they said</a:t>
            </a:r>
          </a:p>
          <a:p>
            <a:pPr marL="749808" lvl="1" indent="-457200">
              <a:lnSpc>
                <a:spcPct val="90000"/>
              </a:lnSpc>
              <a:buFont typeface="Arial" panose="020B0604020202020204" pitchFamily="34" charset="0"/>
              <a:buChar char="•"/>
            </a:pPr>
            <a:r>
              <a:rPr lang="en-US" sz="1500">
                <a:latin typeface=""/>
                <a:cs typeface="Times New Roman" panose="02020603050405020304" pitchFamily="18" charset="0"/>
              </a:rPr>
              <a:t>Why they are wrong</a:t>
            </a:r>
          </a:p>
          <a:p>
            <a:pPr marL="749808" lvl="1" indent="-457200">
              <a:lnSpc>
                <a:spcPct val="90000"/>
              </a:lnSpc>
              <a:buFont typeface="Arial" panose="020B0604020202020204" pitchFamily="34" charset="0"/>
              <a:buChar char="•"/>
            </a:pPr>
            <a:r>
              <a:rPr lang="en-US" sz="1500">
                <a:latin typeface=""/>
                <a:cs typeface="Times New Roman" panose="02020603050405020304" pitchFamily="18" charset="0"/>
              </a:rPr>
              <a:t>What is right/Why your team is right</a:t>
            </a:r>
          </a:p>
          <a:p>
            <a:pPr marL="457200" indent="-457200">
              <a:lnSpc>
                <a:spcPct val="90000"/>
              </a:lnSpc>
              <a:buFont typeface="+mj-lt"/>
              <a:buAutoNum type="arabicPeriod"/>
            </a:pPr>
            <a:r>
              <a:rPr lang="en-US" sz="1500" b="1">
                <a:latin typeface=""/>
                <a:cs typeface="Times New Roman" panose="02020603050405020304" pitchFamily="18" charset="0"/>
              </a:rPr>
              <a:t>Case Summary</a:t>
            </a:r>
            <a:r>
              <a:rPr lang="en-US" sz="1500">
                <a:latin typeface=""/>
                <a:cs typeface="Times New Roman" panose="02020603050405020304" pitchFamily="18" charset="0"/>
              </a:rPr>
              <a:t> of your 1</a:t>
            </a:r>
            <a:r>
              <a:rPr lang="en-US" sz="1500" baseline="30000">
                <a:latin typeface=""/>
                <a:cs typeface="Times New Roman" panose="02020603050405020304" pitchFamily="18" charset="0"/>
              </a:rPr>
              <a:t>st</a:t>
            </a:r>
            <a:r>
              <a:rPr lang="en-US" sz="1500">
                <a:latin typeface=""/>
                <a:cs typeface="Times New Roman" panose="02020603050405020304" pitchFamily="18" charset="0"/>
              </a:rPr>
              <a:t> and 2</a:t>
            </a:r>
            <a:r>
              <a:rPr lang="en-US" sz="1500" baseline="30000">
                <a:latin typeface=""/>
                <a:cs typeface="Times New Roman" panose="02020603050405020304" pitchFamily="18" charset="0"/>
              </a:rPr>
              <a:t>nd</a:t>
            </a:r>
            <a:r>
              <a:rPr lang="en-US" sz="1500">
                <a:latin typeface=""/>
                <a:cs typeface="Times New Roman" panose="02020603050405020304" pitchFamily="18" charset="0"/>
              </a:rPr>
              <a:t> Speakers’ points</a:t>
            </a:r>
          </a:p>
          <a:p>
            <a:pPr marL="457200" indent="-457200">
              <a:lnSpc>
                <a:spcPct val="90000"/>
              </a:lnSpc>
              <a:buFont typeface="+mj-lt"/>
              <a:buAutoNum type="arabicPeriod"/>
            </a:pPr>
            <a:r>
              <a:rPr lang="en-US" sz="1500" b="1">
                <a:latin typeface=""/>
                <a:cs typeface="Times New Roman" panose="02020603050405020304" pitchFamily="18" charset="0"/>
              </a:rPr>
              <a:t>Concluding statement: </a:t>
            </a:r>
            <a:r>
              <a:rPr lang="en-US" sz="1500">
                <a:latin typeface=""/>
                <a:cs typeface="Times New Roman" panose="02020603050405020304" pitchFamily="18" charset="0"/>
              </a:rPr>
              <a:t>make it persuasive and strong as you finish your team’s case</a:t>
            </a:r>
            <a:endParaRPr lang="en-US" sz="1500" i="1">
              <a:latin typeface=""/>
              <a:cs typeface="Times New Roman" panose="02020603050405020304" pitchFamily="18" charset="0"/>
            </a:endParaRPr>
          </a:p>
        </p:txBody>
      </p:sp>
      <p:sp>
        <p:nvSpPr>
          <p:cNvPr id="16" name="Rectangle 15">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2419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7400" b="1">
                <a:solidFill>
                  <a:schemeClr val="tx1">
                    <a:lumMod val="85000"/>
                    <a:lumOff val="15000"/>
                  </a:schemeClr>
                </a:solidFill>
              </a:rPr>
              <a:t>3rd Negative Speaker</a:t>
            </a:r>
          </a:p>
        </p:txBody>
      </p:sp>
      <p:cxnSp>
        <p:nvCxnSpPr>
          <p:cNvPr id="15" name="Straight Connector 14">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Icon&#10;&#10;Description automatically generated with low confidence">
            <a:extLst>
              <a:ext uri="{FF2B5EF4-FFF2-40B4-BE49-F238E27FC236}">
                <a16:creationId xmlns:a16="http://schemas.microsoft.com/office/drawing/2014/main" id="{1568668F-6BC6-344A-8198-254F84D0FF2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7545677" y="1258489"/>
            <a:ext cx="3841219" cy="3811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9658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6437363" cy="1450757"/>
          </a:xfrm>
        </p:spPr>
        <p:txBody>
          <a:bodyPr>
            <a:normAutofit/>
          </a:bodyPr>
          <a:lstStyle/>
          <a:p>
            <a:r>
              <a:rPr lang="en-US" b="1">
                <a:latin typeface=""/>
              </a:rPr>
              <a:t>3</a:t>
            </a:r>
            <a:r>
              <a:rPr lang="en-US" b="1" baseline="30000">
                <a:latin typeface=""/>
              </a:rPr>
              <a:t>rd</a:t>
            </a:r>
            <a:r>
              <a:rPr lang="en-US" b="1">
                <a:latin typeface=""/>
              </a:rPr>
              <a:t> Negative</a:t>
            </a:r>
            <a:endParaRPr lang="en-AU" b="1">
              <a:latin typeface=""/>
            </a:endParaRPr>
          </a:p>
        </p:txBody>
      </p:sp>
      <p:cxnSp>
        <p:nvCxnSpPr>
          <p:cNvPr id="14" name="Straight Connector 13">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1" y="2108201"/>
            <a:ext cx="6388242" cy="3760891"/>
          </a:xfrm>
        </p:spPr>
        <p:txBody>
          <a:bodyPr>
            <a:normAutofit/>
          </a:bodyPr>
          <a:lstStyle/>
          <a:p>
            <a:pPr marL="457200" indent="-457200">
              <a:lnSpc>
                <a:spcPct val="90000"/>
              </a:lnSpc>
              <a:buFont typeface="+mj-lt"/>
              <a:buAutoNum type="arabicPeriod"/>
            </a:pPr>
            <a:r>
              <a:rPr lang="en-US" sz="1700" b="1">
                <a:latin typeface=""/>
                <a:cs typeface="Times New Roman" panose="02020603050405020304" pitchFamily="18" charset="0"/>
              </a:rPr>
              <a:t>Outline</a:t>
            </a:r>
            <a:r>
              <a:rPr lang="en-US" sz="1700">
                <a:latin typeface=""/>
                <a:cs typeface="Times New Roman" panose="02020603050405020304" pitchFamily="18" charset="0"/>
              </a:rPr>
              <a:t> where the debate is at. E.g. “The Opposition has tried to prove that…. Whereas we have argued strongly that..”</a:t>
            </a:r>
          </a:p>
          <a:p>
            <a:pPr marL="457200" indent="-457200">
              <a:lnSpc>
                <a:spcPct val="90000"/>
              </a:lnSpc>
              <a:buFont typeface="+mj-lt"/>
              <a:buAutoNum type="arabicPeriod"/>
            </a:pPr>
            <a:r>
              <a:rPr lang="en-US" sz="1700" b="1">
                <a:latin typeface=""/>
                <a:cs typeface="Times New Roman" panose="02020603050405020304" pitchFamily="18" charset="0"/>
              </a:rPr>
              <a:t>Rebuttal</a:t>
            </a:r>
            <a:r>
              <a:rPr lang="en-US" sz="1700">
                <a:latin typeface=""/>
                <a:cs typeface="Times New Roman" panose="02020603050405020304" pitchFamily="18" charset="0"/>
              </a:rPr>
              <a:t> (</a:t>
            </a:r>
            <a:r>
              <a:rPr lang="en-US" sz="1700">
                <a:highlight>
                  <a:srgbClr val="CC99FF"/>
                </a:highlight>
                <a:latin typeface=""/>
                <a:cs typeface="Times New Roman" panose="02020603050405020304" pitchFamily="18" charset="0"/>
              </a:rPr>
              <a:t>of ALL  AFF points (including rebuttal if possible) </a:t>
            </a:r>
            <a:r>
              <a:rPr lang="en-US" sz="1700">
                <a:latin typeface=""/>
                <a:cs typeface="Times New Roman" panose="02020603050405020304" pitchFamily="18" charset="0"/>
              </a:rPr>
              <a:t>– </a:t>
            </a:r>
            <a:r>
              <a:rPr lang="en-US" sz="1700" b="1">
                <a:latin typeface=""/>
                <a:cs typeface="Times New Roman" panose="02020603050405020304" pitchFamily="18" charset="0"/>
              </a:rPr>
              <a:t>in the order of importance</a:t>
            </a:r>
            <a:r>
              <a:rPr lang="en-US" sz="1700">
                <a:latin typeface=""/>
                <a:cs typeface="Times New Roman" panose="02020603050405020304" pitchFamily="18" charset="0"/>
              </a:rPr>
              <a:t>). For each argument state:</a:t>
            </a:r>
          </a:p>
          <a:p>
            <a:pPr marL="749808" lvl="1" indent="-457200">
              <a:lnSpc>
                <a:spcPct val="90000"/>
              </a:lnSpc>
              <a:buFont typeface="Arial" panose="020B0604020202020204" pitchFamily="34" charset="0"/>
              <a:buChar char="•"/>
            </a:pPr>
            <a:r>
              <a:rPr lang="en-US">
                <a:latin typeface=""/>
                <a:cs typeface="Times New Roman" panose="02020603050405020304" pitchFamily="18" charset="0"/>
              </a:rPr>
              <a:t>What they said</a:t>
            </a:r>
          </a:p>
          <a:p>
            <a:pPr marL="749808" lvl="1" indent="-457200">
              <a:lnSpc>
                <a:spcPct val="90000"/>
              </a:lnSpc>
              <a:buFont typeface="Arial" panose="020B0604020202020204" pitchFamily="34" charset="0"/>
              <a:buChar char="•"/>
            </a:pPr>
            <a:r>
              <a:rPr lang="en-US">
                <a:latin typeface=""/>
                <a:cs typeface="Times New Roman" panose="02020603050405020304" pitchFamily="18" charset="0"/>
              </a:rPr>
              <a:t>Why they are wrong</a:t>
            </a:r>
          </a:p>
          <a:p>
            <a:pPr marL="749808" lvl="1" indent="-457200">
              <a:lnSpc>
                <a:spcPct val="90000"/>
              </a:lnSpc>
              <a:buFont typeface="Arial" panose="020B0604020202020204" pitchFamily="34" charset="0"/>
              <a:buChar char="•"/>
            </a:pPr>
            <a:r>
              <a:rPr lang="en-US">
                <a:latin typeface=""/>
                <a:cs typeface="Times New Roman" panose="02020603050405020304" pitchFamily="18" charset="0"/>
              </a:rPr>
              <a:t>What is right/Why your team is right</a:t>
            </a:r>
          </a:p>
          <a:p>
            <a:pPr marL="457200" indent="-457200">
              <a:lnSpc>
                <a:spcPct val="90000"/>
              </a:lnSpc>
              <a:buFont typeface="+mj-lt"/>
              <a:buAutoNum type="arabicPeriod"/>
            </a:pPr>
            <a:r>
              <a:rPr lang="en-US" sz="1700" b="1">
                <a:latin typeface=""/>
                <a:cs typeface="Times New Roman" panose="02020603050405020304" pitchFamily="18" charset="0"/>
              </a:rPr>
              <a:t>Case Summary</a:t>
            </a:r>
            <a:r>
              <a:rPr lang="en-US" sz="1700">
                <a:latin typeface=""/>
                <a:cs typeface="Times New Roman" panose="02020603050405020304" pitchFamily="18" charset="0"/>
              </a:rPr>
              <a:t> of your 1</a:t>
            </a:r>
            <a:r>
              <a:rPr lang="en-US" sz="1700" baseline="30000">
                <a:latin typeface=""/>
                <a:cs typeface="Times New Roman" panose="02020603050405020304" pitchFamily="18" charset="0"/>
              </a:rPr>
              <a:t>st</a:t>
            </a:r>
            <a:r>
              <a:rPr lang="en-US" sz="1700">
                <a:latin typeface=""/>
                <a:cs typeface="Times New Roman" panose="02020603050405020304" pitchFamily="18" charset="0"/>
              </a:rPr>
              <a:t> and 2</a:t>
            </a:r>
            <a:r>
              <a:rPr lang="en-US" sz="1700" baseline="30000">
                <a:latin typeface=""/>
                <a:cs typeface="Times New Roman" panose="02020603050405020304" pitchFamily="18" charset="0"/>
              </a:rPr>
              <a:t>nd</a:t>
            </a:r>
            <a:r>
              <a:rPr lang="en-US" sz="1700">
                <a:latin typeface=""/>
                <a:cs typeface="Times New Roman" panose="02020603050405020304" pitchFamily="18" charset="0"/>
              </a:rPr>
              <a:t> Speakers’ points</a:t>
            </a:r>
          </a:p>
          <a:p>
            <a:pPr marL="457200" indent="-457200">
              <a:lnSpc>
                <a:spcPct val="90000"/>
              </a:lnSpc>
              <a:buFont typeface="+mj-lt"/>
              <a:buAutoNum type="arabicPeriod"/>
            </a:pPr>
            <a:r>
              <a:rPr lang="en-US" sz="1700" b="1">
                <a:latin typeface=""/>
                <a:cs typeface="Times New Roman" panose="02020603050405020304" pitchFamily="18" charset="0"/>
              </a:rPr>
              <a:t>Concluding statement: </a:t>
            </a:r>
            <a:r>
              <a:rPr lang="en-US" sz="1700">
                <a:latin typeface=""/>
                <a:cs typeface="Times New Roman" panose="02020603050405020304" pitchFamily="18" charset="0"/>
              </a:rPr>
              <a:t>make it persuasive and strong as you finish your team’s case</a:t>
            </a:r>
            <a:endParaRPr lang="en-US" sz="1700" i="1">
              <a:latin typeface=""/>
              <a:cs typeface="Times New Roman" panose="02020603050405020304" pitchFamily="18" charset="0"/>
            </a:endParaRPr>
          </a:p>
        </p:txBody>
      </p:sp>
      <p:pic>
        <p:nvPicPr>
          <p:cNvPr id="7" name="Graphic 6">
            <a:extLst>
              <a:ext uri="{FF2B5EF4-FFF2-40B4-BE49-F238E27FC236}">
                <a16:creationId xmlns:a16="http://schemas.microsoft.com/office/drawing/2014/main" id="{34B88F8F-7737-2E42-B6DC-26044C6F9CE6}"/>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8129003" y="1492450"/>
            <a:ext cx="3412514" cy="3412514"/>
          </a:xfrm>
          <a:prstGeom prst="rect">
            <a:avLst/>
          </a:prstGeom>
        </p:spPr>
      </p:pic>
      <p:sp>
        <p:nvSpPr>
          <p:cNvPr id="16" name="Rectangle 15">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3603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Manner</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2867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1887539-AF0D-764A-BE5A-E9DEE3F6CE62}"/>
              </a:ext>
            </a:extLst>
          </p:cNvPr>
          <p:cNvGraphicFramePr/>
          <p:nvPr/>
        </p:nvGraphicFramePr>
        <p:xfrm>
          <a:off x="415600" y="1192090"/>
          <a:ext cx="11360800" cy="4920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AF0ECEC2-53D3-4C3D-AFEE-08EFC57DA3A8}"/>
              </a:ext>
            </a:extLst>
          </p:cNvPr>
          <p:cNvSpPr>
            <a:spLocks noGrp="1"/>
          </p:cNvSpPr>
          <p:nvPr>
            <p:ph type="title"/>
          </p:nvPr>
        </p:nvSpPr>
        <p:spPr>
          <a:xfrm>
            <a:off x="292310" y="272806"/>
            <a:ext cx="10494581" cy="1674180"/>
          </a:xfrm>
        </p:spPr>
        <p:txBody>
          <a:bodyPr>
            <a:normAutofit/>
          </a:bodyPr>
          <a:lstStyle/>
          <a:p>
            <a:r>
              <a:rPr lang="en-US" sz="5400" b="1">
                <a:latin typeface=""/>
              </a:rPr>
              <a:t>The Criteria</a:t>
            </a:r>
            <a:endParaRPr lang="en-AU" sz="5400" b="1">
              <a:latin typeface=""/>
            </a:endParaRPr>
          </a:p>
        </p:txBody>
      </p:sp>
      <p:sp>
        <p:nvSpPr>
          <p:cNvPr id="2" name="Rectangle 1">
            <a:extLst>
              <a:ext uri="{FF2B5EF4-FFF2-40B4-BE49-F238E27FC236}">
                <a16:creationId xmlns:a16="http://schemas.microsoft.com/office/drawing/2014/main" id="{2672ED06-95FB-8347-9D31-DFC5B1DE5781}"/>
              </a:ext>
            </a:extLst>
          </p:cNvPr>
          <p:cNvSpPr/>
          <p:nvPr/>
        </p:nvSpPr>
        <p:spPr>
          <a:xfrm>
            <a:off x="190710" y="1109896"/>
            <a:ext cx="4000290" cy="5273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CF8675CB-9CED-FCA4-F7D5-9B9CF7A8C830}"/>
              </a:ext>
            </a:extLst>
          </p:cNvPr>
          <p:cNvSpPr/>
          <p:nvPr/>
        </p:nvSpPr>
        <p:spPr>
          <a:xfrm>
            <a:off x="7899400" y="1015526"/>
            <a:ext cx="4000290" cy="5273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9685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Debate Night</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84173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6437363" cy="1450757"/>
          </a:xfrm>
        </p:spPr>
        <p:txBody>
          <a:bodyPr>
            <a:normAutofit/>
          </a:bodyPr>
          <a:lstStyle/>
          <a:p>
            <a:r>
              <a:rPr lang="en-US" b="1">
                <a:latin typeface=""/>
              </a:rPr>
              <a:t>Manner</a:t>
            </a:r>
            <a:endParaRPr lang="en-AU" b="1">
              <a:latin typeface=""/>
            </a:endParaRPr>
          </a:p>
        </p:txBody>
      </p:sp>
      <p:cxnSp>
        <p:nvCxnSpPr>
          <p:cNvPr id="21" name="Straight Connector 2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1" y="2108201"/>
            <a:ext cx="6388242" cy="3760891"/>
          </a:xfrm>
        </p:spPr>
        <p:txBody>
          <a:bodyPr>
            <a:normAutofit/>
          </a:bodyPr>
          <a:lstStyle/>
          <a:p>
            <a:pPr>
              <a:buFont typeface="Arial" panose="020B0604020202020204" pitchFamily="34" charset="0"/>
              <a:buChar char="•"/>
            </a:pPr>
            <a:r>
              <a:rPr lang="en-AU"/>
              <a:t> Is it pleasant?</a:t>
            </a:r>
          </a:p>
          <a:p>
            <a:pPr>
              <a:buFont typeface="Arial" panose="020B0604020202020204" pitchFamily="34" charset="0"/>
              <a:buChar char="•"/>
            </a:pPr>
            <a:r>
              <a:rPr lang="en-AU"/>
              <a:t> Is it persuasive?</a:t>
            </a:r>
          </a:p>
          <a:p>
            <a:pPr>
              <a:buFont typeface="Arial" panose="020B0604020202020204" pitchFamily="34" charset="0"/>
              <a:buChar char="•"/>
            </a:pPr>
            <a:r>
              <a:rPr lang="en-AU"/>
              <a:t> Is it easy to follow?</a:t>
            </a:r>
          </a:p>
          <a:p>
            <a:pPr>
              <a:buFont typeface="Arial" panose="020B0604020202020204" pitchFamily="34" charset="0"/>
              <a:buChar char="•"/>
            </a:pPr>
            <a:r>
              <a:rPr lang="en-AU"/>
              <a:t> Different styles are okay.</a:t>
            </a:r>
          </a:p>
          <a:p>
            <a:pPr lvl="1">
              <a:buFont typeface="Arial" panose="020B0604020202020204" pitchFamily="34" charset="0"/>
              <a:buChar char="•"/>
            </a:pPr>
            <a:r>
              <a:rPr lang="en-AU"/>
              <a:t>One speaker may be quite formal and sound like an expert on the topic – great!</a:t>
            </a:r>
          </a:p>
          <a:p>
            <a:pPr lvl="1">
              <a:buFont typeface="Arial" panose="020B0604020202020204" pitchFamily="34" charset="0"/>
              <a:buChar char="•"/>
            </a:pPr>
            <a:r>
              <a:rPr lang="en-AU"/>
              <a:t>Another speaker may be more casual and sound like they are having a conversation with the audience – wonderful!</a:t>
            </a:r>
          </a:p>
          <a:p>
            <a:pPr lvl="1">
              <a:buFont typeface="Arial" panose="020B0604020202020204" pitchFamily="34" charset="0"/>
              <a:buChar char="•"/>
            </a:pPr>
            <a:r>
              <a:rPr lang="en-AU"/>
              <a:t>As long as is it pleasant and persuasive, they are both valid and equally worthy methods.</a:t>
            </a:r>
          </a:p>
        </p:txBody>
      </p:sp>
      <p:pic>
        <p:nvPicPr>
          <p:cNvPr id="16" name="Graphic 15" descr="Lecturer">
            <a:extLst>
              <a:ext uri="{FF2B5EF4-FFF2-40B4-BE49-F238E27FC236}">
                <a16:creationId xmlns:a16="http://schemas.microsoft.com/office/drawing/2014/main" id="{5AFEA731-554B-DEA0-1757-A09D061C04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003" y="1492450"/>
            <a:ext cx="3412514" cy="3412514"/>
          </a:xfrm>
          <a:prstGeom prst="rect">
            <a:avLst/>
          </a:prstGeom>
        </p:spPr>
      </p:pic>
      <p:sp>
        <p:nvSpPr>
          <p:cNvPr id="23" name="Rectangle 22">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6693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FEBD0D2-AA2A-4936-A509-D629383EF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177212" y="634946"/>
            <a:ext cx="3372529" cy="5055904"/>
          </a:xfrm>
        </p:spPr>
        <p:txBody>
          <a:bodyPr anchor="ctr">
            <a:normAutofit/>
          </a:bodyPr>
          <a:lstStyle/>
          <a:p>
            <a:r>
              <a:rPr lang="en-AU" b="1"/>
              <a:t>Manner - Speaking Style</a:t>
            </a:r>
            <a:endParaRPr lang="en-AU" b="1">
              <a:latin typeface=""/>
            </a:endParaRPr>
          </a:p>
        </p:txBody>
      </p:sp>
      <p:cxnSp>
        <p:nvCxnSpPr>
          <p:cNvPr id="20" name="Straight Connector 19">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6506110-E6E1-4309-83FA-C6B068FA3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DAA5D9DF-2AB8-20EA-2699-6D85B9D13553}"/>
              </a:ext>
            </a:extLst>
          </p:cNvPr>
          <p:cNvGraphicFramePr>
            <a:graphicFrameLocks noGrp="1"/>
          </p:cNvGraphicFramePr>
          <p:nvPr>
            <p:ph idx="1"/>
            <p:extLst>
              <p:ext uri="{D42A27DB-BD31-4B8C-83A1-F6EECF244321}">
                <p14:modId xmlns:p14="http://schemas.microsoft.com/office/powerpoint/2010/main" val="2297277290"/>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335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Manner: conduct</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a:lnSpc>
                <a:spcPct val="90000"/>
              </a:lnSpc>
              <a:buFont typeface="Arial" panose="020B0604020202020204" pitchFamily="34" charset="0"/>
              <a:buChar char="•"/>
            </a:pPr>
            <a:r>
              <a:rPr lang="en-AU" sz="2000"/>
              <a:t> Use of appropriate language</a:t>
            </a:r>
          </a:p>
          <a:p>
            <a:pPr lvl="1">
              <a:lnSpc>
                <a:spcPct val="90000"/>
              </a:lnSpc>
              <a:buFont typeface="Arial" panose="020B0604020202020204" pitchFamily="34" charset="0"/>
              <a:buChar char="•"/>
            </a:pPr>
            <a:r>
              <a:rPr lang="en-AU" sz="2000"/>
              <a:t>Effective use of jargon or technical terms that are reasonable understood or given a brief explanation</a:t>
            </a:r>
          </a:p>
          <a:p>
            <a:pPr lvl="1">
              <a:lnSpc>
                <a:spcPct val="90000"/>
              </a:lnSpc>
              <a:buFont typeface="Arial" panose="020B0604020202020204" pitchFamily="34" charset="0"/>
              <a:buChar char="•"/>
            </a:pPr>
            <a:r>
              <a:rPr lang="en-AU" sz="2000"/>
              <a:t>Swearing or other offensive language</a:t>
            </a:r>
          </a:p>
          <a:p>
            <a:pPr lvl="1">
              <a:lnSpc>
                <a:spcPct val="90000"/>
              </a:lnSpc>
              <a:buFont typeface="Arial" panose="020B0604020202020204" pitchFamily="34" charset="0"/>
              <a:buChar char="•"/>
            </a:pPr>
            <a:endParaRPr lang="en-AU" sz="2000"/>
          </a:p>
          <a:p>
            <a:pPr lvl="1">
              <a:lnSpc>
                <a:spcPct val="90000"/>
              </a:lnSpc>
              <a:buFont typeface="Arial" panose="020B0604020202020204" pitchFamily="34" charset="0"/>
              <a:buChar char="•"/>
            </a:pPr>
            <a:r>
              <a:rPr lang="en-AU" sz="2000"/>
              <a:t>Adjudicators CAN and SHOULD interrupt if a speaker is being inappropriate. I use the phrase “Point of order” and then give a warning or tell them to move on. This adds formality to your warning or instruction. </a:t>
            </a:r>
          </a:p>
          <a:p>
            <a:pPr lvl="1">
              <a:lnSpc>
                <a:spcPct val="90000"/>
              </a:lnSpc>
              <a:buFont typeface="Arial" panose="020B0604020202020204" pitchFamily="34" charset="0"/>
              <a:buChar char="•"/>
            </a:pPr>
            <a:endParaRPr lang="en-AU" sz="2000"/>
          </a:p>
          <a:p>
            <a:pPr lvl="1">
              <a:lnSpc>
                <a:spcPct val="90000"/>
              </a:lnSpc>
              <a:buFont typeface="Arial" panose="020B0604020202020204" pitchFamily="34" charset="0"/>
              <a:buChar char="•"/>
            </a:pPr>
            <a:r>
              <a:rPr lang="en-AU" sz="2000"/>
              <a:t>If a speaker has done the wrong thing and you believe it should be reported, let your venue coordinator know after the debate. They will contact the school involved and the GCD executive.</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1409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Manner: things to look out for</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51209" y="377296"/>
            <a:ext cx="5923721" cy="5646208"/>
          </a:xfrm>
        </p:spPr>
        <p:txBody>
          <a:bodyPr anchor="ctr">
            <a:normAutofit fontScale="85000" lnSpcReduction="10000"/>
          </a:bodyPr>
          <a:lstStyle/>
          <a:p>
            <a:pPr marL="0" indent="0">
              <a:buNone/>
            </a:pPr>
            <a:r>
              <a:rPr lang="en-AU" sz="2200"/>
              <a:t>pacing and use of pauses</a:t>
            </a:r>
          </a:p>
          <a:p>
            <a:pPr lvl="1">
              <a:buFont typeface="Arial" panose="020B0604020202020204" pitchFamily="34" charset="0"/>
              <a:buChar char="•"/>
            </a:pPr>
            <a:r>
              <a:rPr lang="en-AU" sz="2000"/>
              <a:t>Not good: speaking too fast/slow, awkward pauses</a:t>
            </a:r>
          </a:p>
          <a:p>
            <a:pPr lvl="1">
              <a:buFont typeface="Arial" panose="020B0604020202020204" pitchFamily="34" charset="0"/>
              <a:buChar char="•"/>
            </a:pPr>
            <a:r>
              <a:rPr lang="en-AU" sz="2000"/>
              <a:t>Good: pauses for emphasis</a:t>
            </a:r>
          </a:p>
          <a:p>
            <a:pPr>
              <a:buFont typeface="Arial" panose="020B0604020202020204" pitchFamily="34" charset="0"/>
              <a:buChar char="•"/>
            </a:pPr>
            <a:r>
              <a:rPr lang="en-AU" sz="2200"/>
              <a:t> volume and tone </a:t>
            </a:r>
          </a:p>
          <a:p>
            <a:pPr lvl="1">
              <a:buFont typeface="Arial" panose="020B0604020202020204" pitchFamily="34" charset="0"/>
              <a:buChar char="•"/>
            </a:pPr>
            <a:r>
              <a:rPr lang="en-AU" sz="2000"/>
              <a:t>Not good: hard to hear, shouting at the audience, aggressive, monotone</a:t>
            </a:r>
          </a:p>
          <a:p>
            <a:pPr lvl="1">
              <a:buFont typeface="Arial" panose="020B0604020202020204" pitchFamily="34" charset="0"/>
              <a:buChar char="•"/>
            </a:pPr>
            <a:r>
              <a:rPr lang="en-AU" sz="2000"/>
              <a:t>Good: confident, conversational, persuasive</a:t>
            </a:r>
          </a:p>
          <a:p>
            <a:pPr>
              <a:buFont typeface="Arial" panose="020B0604020202020204" pitchFamily="34" charset="0"/>
              <a:buChar char="•"/>
            </a:pPr>
            <a:r>
              <a:rPr lang="en-AU" sz="2200"/>
              <a:t> gesture and movement </a:t>
            </a:r>
          </a:p>
          <a:p>
            <a:pPr lvl="1">
              <a:buFont typeface="Arial" panose="020B0604020202020204" pitchFamily="34" charset="0"/>
              <a:buChar char="•"/>
            </a:pPr>
            <a:r>
              <a:rPr lang="en-AU" sz="2000"/>
              <a:t>Not good: swaying, overdramatic gestures, ineffective pacing, facing opposition rather than audience – especially during rebuttal</a:t>
            </a:r>
          </a:p>
          <a:p>
            <a:pPr lvl="1">
              <a:buFont typeface="Arial" panose="020B0604020202020204" pitchFamily="34" charset="0"/>
              <a:buChar char="•"/>
            </a:pPr>
            <a:r>
              <a:rPr lang="en-AU" sz="2000"/>
              <a:t>Good: gesture for emphasis, pacing that is subtle but engaging</a:t>
            </a:r>
          </a:p>
          <a:p>
            <a:pPr>
              <a:buFont typeface="Arial" panose="020B0604020202020204" pitchFamily="34" charset="0"/>
              <a:buChar char="•"/>
            </a:pPr>
            <a:r>
              <a:rPr lang="en-AU" sz="2200"/>
              <a:t> eye contact and stance</a:t>
            </a:r>
          </a:p>
          <a:p>
            <a:pPr lvl="1">
              <a:buFont typeface="Arial" panose="020B0604020202020204" pitchFamily="34" charset="0"/>
              <a:buChar char="•"/>
            </a:pPr>
            <a:r>
              <a:rPr lang="en-AU" sz="2000"/>
              <a:t>Not good: looking down, slouching, leaning against table</a:t>
            </a:r>
          </a:p>
          <a:p>
            <a:pPr lvl="1">
              <a:buFont typeface="Arial" panose="020B0604020202020204" pitchFamily="34" charset="0"/>
              <a:buChar char="•"/>
            </a:pPr>
            <a:r>
              <a:rPr lang="en-AU" sz="2000"/>
              <a:t>Good: regular eye contact, facing and scanning the audience</a:t>
            </a:r>
          </a:p>
        </p:txBody>
      </p:sp>
      <p:sp>
        <p:nvSpPr>
          <p:cNvPr id="32" name="Rectangle 3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9815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Manner:  these are counted!</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a:lnSpc>
                <a:spcPct val="90000"/>
              </a:lnSpc>
              <a:buFont typeface="Arial" panose="020B0604020202020204" pitchFamily="34" charset="0"/>
              <a:buChar char="•"/>
            </a:pPr>
            <a:r>
              <a:rPr lang="en-AU" sz="2000"/>
              <a:t> Conduct, Teamwork and Sportsmanship</a:t>
            </a:r>
          </a:p>
          <a:p>
            <a:pPr lvl="1">
              <a:lnSpc>
                <a:spcPct val="90000"/>
              </a:lnSpc>
              <a:buFont typeface="Arial" panose="020B0604020202020204" pitchFamily="34" charset="0"/>
              <a:buChar char="•"/>
            </a:pPr>
            <a:r>
              <a:rPr lang="en-AU" sz="2000"/>
              <a:t>Yes, you can penalise a speaker under manner before or after they speak, based on inappropriate conduct at any time during the debate (e.g. talking or making noises during while another debater is speaking.</a:t>
            </a:r>
          </a:p>
          <a:p>
            <a:pPr lvl="1">
              <a:lnSpc>
                <a:spcPct val="90000"/>
              </a:lnSpc>
              <a:buFont typeface="Arial" panose="020B0604020202020204" pitchFamily="34" charset="0"/>
              <a:buChar char="•"/>
            </a:pPr>
            <a:endParaRPr lang="en-AU" sz="2000"/>
          </a:p>
          <a:p>
            <a:pPr>
              <a:lnSpc>
                <a:spcPct val="90000"/>
              </a:lnSpc>
              <a:buFont typeface="Arial" panose="020B0604020202020204" pitchFamily="34" charset="0"/>
              <a:buChar char="•"/>
            </a:pPr>
            <a:r>
              <a:rPr lang="en-AU" sz="2000"/>
              <a:t> Personal Presentation</a:t>
            </a:r>
          </a:p>
          <a:p>
            <a:pPr lvl="1">
              <a:lnSpc>
                <a:spcPct val="90000"/>
              </a:lnSpc>
              <a:buFont typeface="Arial" panose="020B0604020202020204" pitchFamily="34" charset="0"/>
              <a:buChar char="•"/>
            </a:pPr>
            <a:r>
              <a:rPr lang="en-AU" sz="2000"/>
              <a:t>Only in instances where poor presentation was within the student’s control</a:t>
            </a:r>
          </a:p>
          <a:p>
            <a:pPr lvl="2">
              <a:lnSpc>
                <a:spcPct val="90000"/>
              </a:lnSpc>
              <a:buFont typeface="Arial" panose="020B0604020202020204" pitchFamily="34" charset="0"/>
              <a:buChar char="•"/>
            </a:pPr>
            <a:r>
              <a:rPr lang="en-AU" sz="2000"/>
              <a:t>Noisy jewellery, holding paper in front of face, shirt untucked and both shoelaces untied – penalise</a:t>
            </a:r>
          </a:p>
          <a:p>
            <a:pPr lvl="2">
              <a:lnSpc>
                <a:spcPct val="90000"/>
              </a:lnSpc>
              <a:buFont typeface="Arial" panose="020B0604020202020204" pitchFamily="34" charset="0"/>
              <a:buChar char="•"/>
            </a:pPr>
            <a:r>
              <a:rPr lang="en-AU" sz="2000"/>
              <a:t>Wearing shorts with blazer (I don’t like the look) – no penalty, that’s the school’s uniform</a:t>
            </a:r>
          </a:p>
          <a:p>
            <a:pPr lvl="1">
              <a:lnSpc>
                <a:spcPct val="90000"/>
              </a:lnSpc>
              <a:buFont typeface="Arial" panose="020B0604020202020204" pitchFamily="34" charset="0"/>
              <a:buChar char="•"/>
            </a:pPr>
            <a:endParaRPr lang="en-AU" sz="2000"/>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3997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Manner:  do we have to use palm cards?</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marL="495296" indent="-342900">
              <a:lnSpc>
                <a:spcPct val="100000"/>
              </a:lnSpc>
              <a:buFont typeface="Arial" panose="020B0604020202020204" pitchFamily="34" charset="0"/>
              <a:buChar char="•"/>
            </a:pPr>
            <a:r>
              <a:rPr lang="en-AU" sz="2000"/>
              <a:t>Students may use </a:t>
            </a:r>
            <a:r>
              <a:rPr lang="en-AU" sz="2000" b="1"/>
              <a:t>palm cards, A4 paper, or anything in between. </a:t>
            </a:r>
            <a:r>
              <a:rPr lang="en-AU" sz="2000"/>
              <a:t>However, use must be </a:t>
            </a:r>
            <a:r>
              <a:rPr lang="en-AU" sz="2000" b="1" u="sng"/>
              <a:t>effective</a:t>
            </a:r>
            <a:r>
              <a:rPr lang="en-AU" sz="2000"/>
              <a:t>.</a:t>
            </a:r>
          </a:p>
          <a:p>
            <a:pPr marL="495296" indent="-342900">
              <a:lnSpc>
                <a:spcPct val="100000"/>
              </a:lnSpc>
              <a:buFont typeface="Arial" panose="020B0604020202020204" pitchFamily="34" charset="0"/>
              <a:buChar char="•"/>
            </a:pPr>
            <a:r>
              <a:rPr lang="en-AU" sz="2000"/>
              <a:t>This means that if they use paper ineffectively – if it distracts, constantly rumples in their hand, is covering their face – then you will still penalise under manner.</a:t>
            </a:r>
          </a:p>
          <a:p>
            <a:pPr marL="495296" indent="-342900">
              <a:lnSpc>
                <a:spcPct val="100000"/>
              </a:lnSpc>
              <a:buFont typeface="Arial" panose="020B0604020202020204" pitchFamily="34" charset="0"/>
              <a:buChar char="•"/>
            </a:pPr>
            <a:r>
              <a:rPr lang="en-AU" sz="2000"/>
              <a:t>Students who do use paper</a:t>
            </a:r>
            <a:r>
              <a:rPr lang="en-AU" sz="2000" b="1"/>
              <a:t> </a:t>
            </a:r>
            <a:r>
              <a:rPr lang="en-AU" sz="2000" b="1" i="1"/>
              <a:t>effectively</a:t>
            </a:r>
            <a:r>
              <a:rPr lang="en-AU" sz="2000" b="1"/>
              <a:t> </a:t>
            </a:r>
            <a:r>
              <a:rPr lang="en-AU" sz="2000"/>
              <a:t>will</a:t>
            </a:r>
            <a:r>
              <a:rPr lang="en-AU" sz="2000" b="1"/>
              <a:t> </a:t>
            </a:r>
            <a:r>
              <a:rPr lang="en-AU" sz="2000" b="1" u="sng"/>
              <a:t>not</a:t>
            </a:r>
            <a:r>
              <a:rPr lang="en-AU" sz="2000" b="1"/>
              <a:t> </a:t>
            </a:r>
            <a:r>
              <a:rPr lang="en-AU" sz="2000"/>
              <a:t>be penalised.</a:t>
            </a:r>
          </a:p>
          <a:p>
            <a:pPr marL="495296" indent="-342900">
              <a:lnSpc>
                <a:spcPct val="100000"/>
              </a:lnSpc>
              <a:buFont typeface="Arial" panose="020B0604020202020204" pitchFamily="34" charset="0"/>
              <a:buChar char="•"/>
            </a:pPr>
            <a:r>
              <a:rPr lang="en-AU" sz="2000"/>
              <a:t>They may </a:t>
            </a:r>
            <a:r>
              <a:rPr lang="en-AU" sz="2000" b="1" u="sng"/>
              <a:t>not</a:t>
            </a:r>
            <a:r>
              <a:rPr lang="en-AU" sz="2000"/>
              <a:t> read from technological devices.</a:t>
            </a:r>
          </a:p>
          <a:p>
            <a:pPr marL="495296" indent="-342900">
              <a:lnSpc>
                <a:spcPct val="100000"/>
              </a:lnSpc>
              <a:buFont typeface="Arial" panose="020B0604020202020204" pitchFamily="34" charset="0"/>
              <a:buChar char="•"/>
            </a:pPr>
            <a:r>
              <a:rPr lang="en-AU" sz="2000"/>
              <a:t>Students may place a classroom desk (or other available furniture) in front of themselves before their speech if they wish to use such as a lectern.</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5666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The Adjudication</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0206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56">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2257" y="634946"/>
            <a:ext cx="6432434" cy="1450757"/>
          </a:xfrm>
        </p:spPr>
        <p:txBody>
          <a:bodyPr>
            <a:normAutofit/>
          </a:bodyPr>
          <a:lstStyle/>
          <a:p>
            <a:r>
              <a:rPr lang="en-US" b="1">
                <a:latin typeface="Raleway ExtraBold" pitchFamily="2" charset="0"/>
              </a:rPr>
              <a:t>What to Write Down - Adjudicators</a:t>
            </a:r>
            <a:endParaRPr lang="en-AU" b="1">
              <a:latin typeface="Raleway ExtraBold" pitchFamily="2" charset="0"/>
            </a:endParaRPr>
          </a:p>
        </p:txBody>
      </p:sp>
      <p:cxnSp>
        <p:nvCxnSpPr>
          <p:cNvPr id="64" name="!!Straight Connector">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19" y="2267421"/>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642257" y="2407436"/>
            <a:ext cx="6432434" cy="3461658"/>
          </a:xfrm>
        </p:spPr>
        <p:txBody>
          <a:bodyPr>
            <a:normAutofit fontScale="92500" lnSpcReduction="10000"/>
          </a:bodyPr>
          <a:lstStyle/>
          <a:p>
            <a:pPr marL="201168" lvl="1" indent="0">
              <a:lnSpc>
                <a:spcPct val="90000"/>
              </a:lnSpc>
              <a:buNone/>
            </a:pPr>
            <a:r>
              <a:rPr lang="en-US">
                <a:latin typeface="Raleway" pitchFamily="2" charset="0"/>
                <a:cs typeface="Times New Roman" panose="02020603050405020304" pitchFamily="18" charset="0"/>
              </a:rPr>
              <a:t>This is a different process for everyone. Ultimately, you need to write down whatever information </a:t>
            </a:r>
            <a:r>
              <a:rPr lang="en-US" b="1">
                <a:latin typeface="Raleway" pitchFamily="2" charset="0"/>
                <a:cs typeface="Times New Roman" panose="02020603050405020304" pitchFamily="18" charset="0"/>
              </a:rPr>
              <a:t>you</a:t>
            </a:r>
            <a:r>
              <a:rPr lang="en-US">
                <a:latin typeface="Raleway" pitchFamily="2" charset="0"/>
                <a:cs typeface="Times New Roman" panose="02020603050405020304" pitchFamily="18" charset="0"/>
              </a:rPr>
              <a:t> need to:</a:t>
            </a:r>
          </a:p>
          <a:p>
            <a:pPr lvl="1">
              <a:lnSpc>
                <a:spcPct val="90000"/>
              </a:lnSpc>
              <a:buFont typeface="Arial" panose="020B0604020202020204" pitchFamily="34" charset="0"/>
              <a:buChar char="•"/>
            </a:pPr>
            <a:r>
              <a:rPr lang="en-US">
                <a:latin typeface="Raleway" pitchFamily="2" charset="0"/>
                <a:cs typeface="Times New Roman" panose="02020603050405020304" pitchFamily="18" charset="0"/>
              </a:rPr>
              <a:t>Pick the winning team</a:t>
            </a:r>
          </a:p>
          <a:p>
            <a:pPr lvl="1">
              <a:lnSpc>
                <a:spcPct val="90000"/>
              </a:lnSpc>
              <a:buFont typeface="Arial" panose="020B0604020202020204" pitchFamily="34" charset="0"/>
              <a:buChar char="•"/>
            </a:pPr>
            <a:r>
              <a:rPr lang="en-US">
                <a:latin typeface="Raleway" pitchFamily="2" charset="0"/>
                <a:cs typeface="Times New Roman" panose="02020603050405020304" pitchFamily="18" charset="0"/>
              </a:rPr>
              <a:t>Give valuable feedback</a:t>
            </a:r>
          </a:p>
          <a:p>
            <a:pPr lvl="2">
              <a:lnSpc>
                <a:spcPct val="90000"/>
              </a:lnSpc>
              <a:buFont typeface="Arial" panose="020B0604020202020204" pitchFamily="34" charset="0"/>
              <a:buChar char="•"/>
            </a:pPr>
            <a:r>
              <a:rPr lang="en-US" sz="1700">
                <a:latin typeface="Raleway" pitchFamily="2" charset="0"/>
                <a:cs typeface="Times New Roman" panose="02020603050405020304" pitchFamily="18" charset="0"/>
              </a:rPr>
              <a:t>To the room about why the winning team won</a:t>
            </a:r>
          </a:p>
          <a:p>
            <a:pPr lvl="2">
              <a:lnSpc>
                <a:spcPct val="90000"/>
              </a:lnSpc>
              <a:buFont typeface="Arial" panose="020B0604020202020204" pitchFamily="34" charset="0"/>
              <a:buChar char="•"/>
            </a:pPr>
            <a:r>
              <a:rPr lang="en-US" sz="1700">
                <a:latin typeface="Raleway" pitchFamily="2" charset="0"/>
                <a:cs typeface="Times New Roman" panose="02020603050405020304" pitchFamily="18" charset="0"/>
              </a:rPr>
              <a:t>To each individual speaker and the team about what they did well and what they can do better next time</a:t>
            </a:r>
          </a:p>
          <a:p>
            <a:pPr lvl="1">
              <a:lnSpc>
                <a:spcPct val="90000"/>
              </a:lnSpc>
              <a:buFont typeface="Arial" panose="020B0604020202020204" pitchFamily="34" charset="0"/>
              <a:buChar char="•"/>
            </a:pPr>
            <a:r>
              <a:rPr lang="en-US">
                <a:latin typeface="Raleway" pitchFamily="2" charset="0"/>
                <a:cs typeface="Times New Roman" panose="02020603050405020304" pitchFamily="18" charset="0"/>
              </a:rPr>
              <a:t>Have a record of the basics, in case the VP needs it</a:t>
            </a:r>
          </a:p>
          <a:p>
            <a:pPr lvl="2">
              <a:lnSpc>
                <a:spcPct val="90000"/>
              </a:lnSpc>
              <a:buFont typeface="Arial" panose="020B0604020202020204" pitchFamily="34" charset="0"/>
              <a:buChar char="•"/>
            </a:pPr>
            <a:r>
              <a:rPr lang="en-US" sz="1700">
                <a:latin typeface="Raleway" pitchFamily="2" charset="0"/>
                <a:cs typeface="Times New Roman" panose="02020603050405020304" pitchFamily="18" charset="0"/>
              </a:rPr>
              <a:t>Definition presented, was it accepted/rejected</a:t>
            </a:r>
          </a:p>
          <a:p>
            <a:pPr lvl="2">
              <a:lnSpc>
                <a:spcPct val="90000"/>
              </a:lnSpc>
              <a:buFont typeface="Arial" panose="020B0604020202020204" pitchFamily="34" charset="0"/>
              <a:buChar char="•"/>
            </a:pPr>
            <a:r>
              <a:rPr lang="en-US" sz="1700">
                <a:latin typeface="Raleway" pitchFamily="2" charset="0"/>
                <a:cs typeface="Times New Roman" panose="02020603050405020304" pitchFamily="18" charset="0"/>
              </a:rPr>
              <a:t>A case outline for each side (main points)</a:t>
            </a:r>
          </a:p>
          <a:p>
            <a:pPr lvl="2">
              <a:lnSpc>
                <a:spcPct val="90000"/>
              </a:lnSpc>
              <a:buFont typeface="Arial" panose="020B0604020202020204" pitchFamily="34" charset="0"/>
              <a:buChar char="•"/>
            </a:pPr>
            <a:r>
              <a:rPr lang="en-US" sz="1700">
                <a:latin typeface="Raleway" pitchFamily="2" charset="0"/>
                <a:cs typeface="Times New Roman" panose="02020603050405020304" pitchFamily="18" charset="0"/>
              </a:rPr>
              <a:t>Notes of effective/ineffective rebuttal</a:t>
            </a:r>
          </a:p>
          <a:p>
            <a:pPr lvl="2">
              <a:lnSpc>
                <a:spcPct val="90000"/>
              </a:lnSpc>
              <a:buFont typeface="Arial" panose="020B0604020202020204" pitchFamily="34" charset="0"/>
              <a:buChar char="•"/>
            </a:pPr>
            <a:r>
              <a:rPr lang="en-US" sz="1700">
                <a:latin typeface="Raleway" pitchFamily="2" charset="0"/>
                <a:cs typeface="Times New Roman" panose="02020603050405020304" pitchFamily="18" charset="0"/>
              </a:rPr>
              <a:t>Speech times</a:t>
            </a:r>
          </a:p>
          <a:p>
            <a:pPr lvl="2">
              <a:lnSpc>
                <a:spcPct val="90000"/>
              </a:lnSpc>
              <a:buFont typeface="Arial" panose="020B0604020202020204" pitchFamily="34" charset="0"/>
              <a:buChar char="•"/>
            </a:pPr>
            <a:r>
              <a:rPr lang="en-US" sz="1700">
                <a:latin typeface="Raleway" pitchFamily="2" charset="0"/>
                <a:cs typeface="Times New Roman" panose="02020603050405020304" pitchFamily="18" charset="0"/>
              </a:rPr>
              <a:t>Main reasons the winning team won</a:t>
            </a:r>
          </a:p>
          <a:p>
            <a:pPr marL="384048" lvl="2" indent="0">
              <a:lnSpc>
                <a:spcPct val="90000"/>
              </a:lnSpc>
              <a:buNone/>
            </a:pPr>
            <a:endParaRPr lang="en-US" sz="1700">
              <a:latin typeface="Raleway" pitchFamily="2" charset="0"/>
              <a:cs typeface="Times New Roman" panose="02020603050405020304" pitchFamily="18" charset="0"/>
            </a:endParaRPr>
          </a:p>
        </p:txBody>
      </p:sp>
      <p:pic>
        <p:nvPicPr>
          <p:cNvPr id="4" name="Picture 3" descr="Icon&#10;&#10;Description automatically generated"/>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0947" r="13761"/>
          <a:stretch/>
        </p:blipFill>
        <p:spPr>
          <a:xfrm>
            <a:off x="7556686" y="640081"/>
            <a:ext cx="4001315" cy="5314406"/>
          </a:xfrm>
          <a:prstGeom prst="rect">
            <a:avLst/>
          </a:prstGeom>
        </p:spPr>
      </p:pic>
      <p:sp>
        <p:nvSpPr>
          <p:cNvPr id="65" name="Rectangle 60">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4647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11685" y="634946"/>
            <a:ext cx="5127171" cy="1450757"/>
          </a:xfrm>
        </p:spPr>
        <p:txBody>
          <a:bodyPr>
            <a:normAutofit/>
          </a:bodyPr>
          <a:lstStyle/>
          <a:p>
            <a:r>
              <a:rPr lang="en-US" b="1">
                <a:latin typeface=""/>
              </a:rPr>
              <a:t>No Draws</a:t>
            </a:r>
            <a:endParaRPr lang="en-AU" b="1">
              <a:latin typeface=""/>
            </a:endParaRPr>
          </a:p>
        </p:txBody>
      </p:sp>
      <p:pic>
        <p:nvPicPr>
          <p:cNvPr id="16" name="Graphic 15" descr="Podium">
            <a:extLst>
              <a:ext uri="{FF2B5EF4-FFF2-40B4-BE49-F238E27FC236}">
                <a16:creationId xmlns:a16="http://schemas.microsoft.com/office/drawing/2014/main" id="{ACB82040-5B75-7B4E-866A-185FDB02D0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192" y="711306"/>
            <a:ext cx="5115347" cy="5115347"/>
          </a:xfrm>
          <a:prstGeom prst="rect">
            <a:avLst/>
          </a:prstGeom>
        </p:spPr>
      </p:pic>
      <p:cxnSp>
        <p:nvCxnSpPr>
          <p:cNvPr id="21" name="Straight Connector 2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6411684" y="2407436"/>
            <a:ext cx="5127172" cy="3461658"/>
          </a:xfrm>
        </p:spPr>
        <p:txBody>
          <a:bodyPr>
            <a:normAutofit/>
          </a:bodyPr>
          <a:lstStyle/>
          <a:p>
            <a:pPr>
              <a:buFont typeface="Arial" panose="020B0604020202020204" pitchFamily="34" charset="0"/>
              <a:buChar char="•"/>
            </a:pPr>
            <a:r>
              <a:rPr lang="en-AU"/>
              <a:t> If the scores are tied once all criteria have been considered, make a change so that one team wins.</a:t>
            </a:r>
          </a:p>
          <a:p>
            <a:pPr>
              <a:buFont typeface="Arial" panose="020B0604020202020204" pitchFamily="34" charset="0"/>
              <a:buChar char="•"/>
            </a:pPr>
            <a:r>
              <a:rPr lang="en-AU"/>
              <a:t> There are no draws. You need to award a win to one team.</a:t>
            </a:r>
          </a:p>
          <a:p>
            <a:pPr>
              <a:buFont typeface="Arial" panose="020B0604020202020204" pitchFamily="34" charset="0"/>
              <a:buChar char="•"/>
            </a:pPr>
            <a:r>
              <a:rPr lang="en-AU"/>
              <a:t> Go with the team that ultimately won the argument. Who convinced you?</a:t>
            </a:r>
          </a:p>
          <a:p>
            <a:pPr>
              <a:buFont typeface="Arial" panose="020B0604020202020204" pitchFamily="34" charset="0"/>
              <a:buChar char="•"/>
            </a:pPr>
            <a:endParaRPr lang="en-AU"/>
          </a:p>
          <a:p>
            <a:pPr>
              <a:buFont typeface="Arial" panose="020B0604020202020204" pitchFamily="34" charset="0"/>
              <a:buChar char="•"/>
            </a:pPr>
            <a:endParaRPr lang="en-AU"/>
          </a:p>
        </p:txBody>
      </p:sp>
      <p:sp>
        <p:nvSpPr>
          <p:cNvPr id="23" name="Rectangle 22">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7625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3467" y="632582"/>
            <a:ext cx="5921921" cy="5126203"/>
          </a:xfrm>
        </p:spPr>
        <p:txBody>
          <a:bodyPr anchor="ctr">
            <a:normAutofit/>
          </a:bodyPr>
          <a:lstStyle/>
          <a:p>
            <a:pPr algn="r"/>
            <a:r>
              <a:rPr lang="en-US" sz="7500" b="1">
                <a:latin typeface=""/>
              </a:rPr>
              <a:t>Scoring – tips for adjudicators</a:t>
            </a:r>
            <a:endParaRPr lang="en-AU" sz="7500" b="1">
              <a:latin typeface=""/>
            </a:endParaRP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50021" y="1595483"/>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48830B6E-A4DF-4B4A-A808-D301C97682B8}"/>
              </a:ext>
            </a:extLst>
          </p:cNvPr>
          <p:cNvSpPr>
            <a:spLocks noGrp="1"/>
          </p:cNvSpPr>
          <p:nvPr>
            <p:ph idx="1"/>
          </p:nvPr>
        </p:nvSpPr>
        <p:spPr>
          <a:xfrm>
            <a:off x="7534654" y="621697"/>
            <a:ext cx="3621025" cy="5147973"/>
          </a:xfrm>
        </p:spPr>
        <p:txBody>
          <a:bodyPr anchor="ctr">
            <a:normAutofit/>
          </a:bodyPr>
          <a:lstStyle/>
          <a:p>
            <a:pPr>
              <a:lnSpc>
                <a:spcPct val="100000"/>
              </a:lnSpc>
              <a:buFont typeface="Arial" panose="020B0604020202020204" pitchFamily="34" charset="0"/>
              <a:buChar char="•"/>
            </a:pPr>
            <a:r>
              <a:rPr lang="en-AU" sz="1500"/>
              <a:t> Give your Adjudicator’s score sheet to the Venue Coordinator at the end of the night.</a:t>
            </a:r>
          </a:p>
          <a:p>
            <a:pPr>
              <a:lnSpc>
                <a:spcPct val="100000"/>
              </a:lnSpc>
              <a:buFont typeface="Arial" panose="020B0604020202020204" pitchFamily="34" charset="0"/>
              <a:buChar char="•"/>
            </a:pPr>
            <a:r>
              <a:rPr lang="en-AU" sz="1500"/>
              <a:t> You don’t need to tell the scores (teams or individual) to debaters</a:t>
            </a:r>
          </a:p>
          <a:p>
            <a:pPr>
              <a:lnSpc>
                <a:spcPct val="100000"/>
              </a:lnSpc>
              <a:buFont typeface="Arial" panose="020B0604020202020204" pitchFamily="34" charset="0"/>
              <a:buChar char="•"/>
            </a:pPr>
            <a:r>
              <a:rPr lang="en-AU" sz="1500"/>
              <a:t> If you like, when delivering your adjudication (next slide), you can tell them that it was a close debate or even that it was awarded by one point.</a:t>
            </a:r>
          </a:p>
          <a:p>
            <a:pPr>
              <a:lnSpc>
                <a:spcPct val="100000"/>
              </a:lnSpc>
              <a:buFont typeface="Arial" panose="020B0604020202020204" pitchFamily="34" charset="0"/>
              <a:buChar char="•"/>
            </a:pPr>
            <a:r>
              <a:rPr lang="en-AU" sz="1500"/>
              <a:t> If asked for scores, you are empowered to say, “I don’t give out scores.”</a:t>
            </a:r>
          </a:p>
          <a:p>
            <a:pPr>
              <a:lnSpc>
                <a:spcPct val="100000"/>
              </a:lnSpc>
              <a:buFont typeface="Arial" panose="020B0604020202020204" pitchFamily="34" charset="0"/>
              <a:buChar char="•"/>
            </a:pPr>
            <a:r>
              <a:rPr lang="en-AU" sz="1500"/>
              <a:t> </a:t>
            </a:r>
            <a:r>
              <a:rPr lang="en-AU" sz="1500" b="1"/>
              <a:t>Debaters: </a:t>
            </a:r>
            <a:r>
              <a:rPr lang="en-AU" sz="1500"/>
              <a:t>you are scored based on how you do </a:t>
            </a:r>
            <a:r>
              <a:rPr lang="en-AU" sz="1500" i="1"/>
              <a:t>in comparison to the other speakers in that particular debate</a:t>
            </a:r>
            <a:r>
              <a:rPr lang="en-AU" sz="1500"/>
              <a:t>. As such, your scores may be wildly different between debates and are not a helpful metric for you to know.</a:t>
            </a:r>
          </a:p>
          <a:p>
            <a:pPr>
              <a:lnSpc>
                <a:spcPct val="100000"/>
              </a:lnSpc>
              <a:buFont typeface="Arial" panose="020B0604020202020204" pitchFamily="34" charset="0"/>
              <a:buChar char="•"/>
            </a:pPr>
            <a:endParaRPr lang="en-AU" sz="1500"/>
          </a:p>
        </p:txBody>
      </p:sp>
      <p:sp>
        <p:nvSpPr>
          <p:cNvPr id="21" name="Rectangle 20">
            <a:extLst>
              <a:ext uri="{FF2B5EF4-FFF2-40B4-BE49-F238E27FC236}">
                <a16:creationId xmlns:a16="http://schemas.microsoft.com/office/drawing/2014/main" id="{01E907E6-DC1F-49A9-A946-CEB2CB330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998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764" y="1770977"/>
            <a:ext cx="3294253" cy="3294253"/>
          </a:xfrm>
          <a:prstGeom prst="rect">
            <a:avLst/>
          </a:prstGeom>
        </p:spPr>
      </p:pic>
      <p:sp>
        <p:nvSpPr>
          <p:cNvPr id="59" name="Rectangle 58">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44106"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5315801" y="516835"/>
            <a:ext cx="5778919" cy="1666501"/>
          </a:xfrm>
        </p:spPr>
        <p:txBody>
          <a:bodyPr>
            <a:normAutofit/>
          </a:bodyPr>
          <a:lstStyle/>
          <a:p>
            <a:r>
              <a:rPr lang="en-US" sz="4000" b="1">
                <a:solidFill>
                  <a:srgbClr val="FFFFFF"/>
                </a:solidFill>
                <a:latin typeface="Raleway ExtraBold" pitchFamily="2" charset="0"/>
              </a:rPr>
              <a:t>Timing of Debates</a:t>
            </a:r>
            <a:endParaRPr lang="en-AU" sz="4000" b="1">
              <a:solidFill>
                <a:srgbClr val="FFFFFF"/>
              </a:solidFill>
              <a:latin typeface="Raleway ExtraBold" pitchFamily="2" charset="0"/>
            </a:endParaRPr>
          </a:p>
        </p:txBody>
      </p:sp>
      <p:cxnSp>
        <p:nvCxnSpPr>
          <p:cNvPr id="61" name="Straight Connector 60">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5892" y="2344202"/>
            <a:ext cx="5577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315802" y="2505069"/>
            <a:ext cx="5778919" cy="3383902"/>
          </a:xfrm>
        </p:spPr>
        <p:txBody>
          <a:bodyPr vert="horz" lIns="0" tIns="45720" rIns="0" bIns="45720" rtlCol="0" anchor="t">
            <a:normAutofit/>
          </a:bodyPr>
          <a:lstStyle/>
          <a:p>
            <a:pPr marL="0" indent="0">
              <a:lnSpc>
                <a:spcPct val="90000"/>
              </a:lnSpc>
              <a:buNone/>
            </a:pPr>
            <a:r>
              <a:rPr lang="en-US" sz="1500" b="1">
                <a:solidFill>
                  <a:srgbClr val="FFFFFF"/>
                </a:solidFill>
                <a:latin typeface="Raleway"/>
                <a:cs typeface="Times New Roman"/>
              </a:rPr>
              <a:t>Junior B (Year 8 and below - novice):</a:t>
            </a:r>
          </a:p>
          <a:p>
            <a:pPr marL="383540" lvl="1">
              <a:lnSpc>
                <a:spcPct val="90000"/>
              </a:lnSpc>
              <a:buFont typeface="Arial" panose="020B0604020202020204" pitchFamily="34" charset="0"/>
              <a:buChar char="•"/>
            </a:pPr>
            <a:r>
              <a:rPr lang="en-US" sz="1500">
                <a:solidFill>
                  <a:srgbClr val="FFFFFF"/>
                </a:solidFill>
                <a:latin typeface="Raleway"/>
                <a:cs typeface="Times New Roman"/>
              </a:rPr>
              <a:t>4 minutes (warning bell at 3 mins)</a:t>
            </a:r>
          </a:p>
          <a:p>
            <a:pPr marL="383540" lvl="1">
              <a:lnSpc>
                <a:spcPct val="90000"/>
              </a:lnSpc>
              <a:buFont typeface="Arial" panose="020B0604020202020204" pitchFamily="34" charset="0"/>
              <a:buChar char="•"/>
            </a:pPr>
            <a:r>
              <a:rPr lang="en-US" sz="1500">
                <a:solidFill>
                  <a:srgbClr val="FFFFFF"/>
                </a:solidFill>
                <a:latin typeface="Raleway"/>
                <a:cs typeface="Times New Roman"/>
              </a:rPr>
              <a:t>Do not speak for more than 4 min 30 sec</a:t>
            </a:r>
          </a:p>
          <a:p>
            <a:pPr marL="0" indent="0">
              <a:lnSpc>
                <a:spcPct val="90000"/>
              </a:lnSpc>
              <a:buNone/>
            </a:pPr>
            <a:r>
              <a:rPr lang="en-US" sz="1500" b="1">
                <a:solidFill>
                  <a:srgbClr val="FFFFFF"/>
                </a:solidFill>
                <a:latin typeface="Raleway"/>
                <a:cs typeface="Times New Roman"/>
              </a:rPr>
              <a:t> Junior A (Year 8 and below - experienced):</a:t>
            </a:r>
          </a:p>
          <a:p>
            <a:pPr marL="383540" lvl="1">
              <a:lnSpc>
                <a:spcPct val="90000"/>
              </a:lnSpc>
              <a:buFont typeface="Arial" panose="020B0604020202020204" pitchFamily="34" charset="0"/>
              <a:buChar char="•"/>
            </a:pPr>
            <a:r>
              <a:rPr lang="en-US" sz="1500">
                <a:solidFill>
                  <a:srgbClr val="FFFFFF"/>
                </a:solidFill>
                <a:latin typeface="Raleway"/>
                <a:cs typeface="Times New Roman"/>
              </a:rPr>
              <a:t>5 minutes (warning bell at 4 mins)</a:t>
            </a:r>
          </a:p>
          <a:p>
            <a:pPr marL="383540" lvl="1">
              <a:lnSpc>
                <a:spcPct val="90000"/>
              </a:lnSpc>
              <a:buFont typeface="Arial" panose="020B0604020202020204" pitchFamily="34" charset="0"/>
              <a:buChar char="•"/>
            </a:pPr>
            <a:r>
              <a:rPr lang="en-US" sz="1500">
                <a:solidFill>
                  <a:srgbClr val="FFFFFF"/>
                </a:solidFill>
                <a:latin typeface="Raleway"/>
                <a:cs typeface="Times New Roman"/>
              </a:rPr>
              <a:t>Do not speak for more than 5 min 30 sec</a:t>
            </a:r>
            <a:endParaRPr lang="en-US" sz="1500" b="1" i="1">
              <a:solidFill>
                <a:srgbClr val="FFFFFF"/>
              </a:solidFill>
              <a:latin typeface="Raleway"/>
              <a:cs typeface="Times New Roman"/>
            </a:endParaRPr>
          </a:p>
          <a:p>
            <a:pPr marL="0" indent="0">
              <a:lnSpc>
                <a:spcPct val="90000"/>
              </a:lnSpc>
              <a:buNone/>
            </a:pPr>
            <a:r>
              <a:rPr lang="en-US" sz="1500" b="1" i="1">
                <a:solidFill>
                  <a:srgbClr val="FFFFFF"/>
                </a:solidFill>
                <a:latin typeface="Raleway"/>
                <a:cs typeface="Times New Roman"/>
              </a:rPr>
              <a:t>Do adjudicators simply ‘stop listening’ after 30 seconds over? No.</a:t>
            </a:r>
          </a:p>
          <a:p>
            <a:pPr marL="0" indent="0">
              <a:lnSpc>
                <a:spcPct val="90000"/>
              </a:lnSpc>
              <a:buNone/>
            </a:pPr>
            <a:r>
              <a:rPr lang="en-US" sz="1500" b="1" i="1">
                <a:solidFill>
                  <a:srgbClr val="FFFFFF"/>
                </a:solidFill>
                <a:latin typeface="Raleway"/>
                <a:cs typeface="Times New Roman"/>
              </a:rPr>
              <a:t>Going over time: </a:t>
            </a:r>
            <a:r>
              <a:rPr lang="en-US" sz="1500">
                <a:solidFill>
                  <a:srgbClr val="FFFFFF"/>
                </a:solidFill>
                <a:latin typeface="Raleway"/>
                <a:cs typeface="Times New Roman"/>
              </a:rPr>
              <a:t>Method issue</a:t>
            </a:r>
          </a:p>
          <a:p>
            <a:pPr marL="0" indent="0">
              <a:lnSpc>
                <a:spcPct val="90000"/>
              </a:lnSpc>
              <a:buNone/>
            </a:pPr>
            <a:r>
              <a:rPr lang="en-US" sz="1500" b="1" i="1">
                <a:solidFill>
                  <a:srgbClr val="FFFFFF"/>
                </a:solidFill>
                <a:latin typeface="Raleway"/>
                <a:cs typeface="Times New Roman"/>
              </a:rPr>
              <a:t>Going under time: </a:t>
            </a:r>
            <a:r>
              <a:rPr lang="en-US" sz="1500">
                <a:solidFill>
                  <a:srgbClr val="FFFFFF"/>
                </a:solidFill>
                <a:latin typeface="Raleway"/>
                <a:cs typeface="Times New Roman"/>
              </a:rPr>
              <a:t>Matter issue</a:t>
            </a:r>
          </a:p>
        </p:txBody>
      </p:sp>
    </p:spTree>
    <p:extLst>
      <p:ext uri="{BB962C8B-B14F-4D97-AF65-F5344CB8AC3E}">
        <p14:creationId xmlns:p14="http://schemas.microsoft.com/office/powerpoint/2010/main" val="2382460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How to deliver an adjudication</a:t>
            </a:r>
            <a:endParaRPr lang="en-AU" b="1">
              <a:latin typeface=""/>
            </a:endParaRPr>
          </a:p>
        </p:txBody>
      </p:sp>
      <p:cxnSp>
        <p:nvCxnSpPr>
          <p:cNvPr id="43" name="Straight Connector 42">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437367" cy="3760891"/>
          </a:xfrm>
        </p:spPr>
        <p:txBody>
          <a:bodyPr>
            <a:normAutofit/>
          </a:bodyPr>
          <a:lstStyle/>
          <a:p>
            <a:pPr>
              <a:lnSpc>
                <a:spcPct val="90000"/>
              </a:lnSpc>
              <a:buFont typeface="Arial" panose="020B0604020202020204" pitchFamily="34" charset="0"/>
              <a:buChar char="•"/>
            </a:pPr>
            <a:r>
              <a:rPr lang="en-AU" sz="1300"/>
              <a:t> A couple of points of general feedback, especially if it applies to multiple debaters, can be given to the room. Then declare the winner and sit. The chairperson will then close the debate. </a:t>
            </a:r>
          </a:p>
          <a:p>
            <a:pPr lvl="1">
              <a:lnSpc>
                <a:spcPct val="90000"/>
              </a:lnSpc>
              <a:buFont typeface="Arial" panose="020B0604020202020204" pitchFamily="34" charset="0"/>
              <a:buChar char="•"/>
            </a:pPr>
            <a:r>
              <a:rPr lang="en-AU" sz="1300"/>
              <a:t>Some adjudicators like to announce the winner first, then provide general feedback. This is okay too.</a:t>
            </a:r>
          </a:p>
          <a:p>
            <a:pPr>
              <a:lnSpc>
                <a:spcPct val="90000"/>
              </a:lnSpc>
              <a:buFont typeface="Arial" panose="020B0604020202020204" pitchFamily="34" charset="0"/>
              <a:buChar char="•"/>
            </a:pPr>
            <a:r>
              <a:rPr lang="en-AU" sz="1300"/>
              <a:t> Avoid give individual feedback or single speakers out in front of the whole room</a:t>
            </a:r>
          </a:p>
          <a:p>
            <a:pPr>
              <a:lnSpc>
                <a:spcPct val="90000"/>
              </a:lnSpc>
              <a:buFont typeface="Arial" panose="020B0604020202020204" pitchFamily="34" charset="0"/>
              <a:buChar char="•"/>
            </a:pPr>
            <a:r>
              <a:rPr lang="en-AU" sz="1300"/>
              <a:t> Give at least one (or more) positives to each speaker</a:t>
            </a:r>
          </a:p>
          <a:p>
            <a:pPr>
              <a:lnSpc>
                <a:spcPct val="90000"/>
              </a:lnSpc>
              <a:buFont typeface="Arial" panose="020B0604020202020204" pitchFamily="34" charset="0"/>
              <a:buChar char="•"/>
            </a:pPr>
            <a:r>
              <a:rPr lang="en-AU" sz="1300"/>
              <a:t> Keep reasons for winning general, not specific to one argument or one speaker</a:t>
            </a:r>
          </a:p>
          <a:p>
            <a:pPr>
              <a:lnSpc>
                <a:spcPct val="90000"/>
              </a:lnSpc>
              <a:buFont typeface="Arial" panose="020B0604020202020204" pitchFamily="34" charset="0"/>
              <a:buChar char="•"/>
            </a:pPr>
            <a:r>
              <a:rPr lang="en-AU" sz="1300"/>
              <a:t> Invite speakers to see you for individual feedback</a:t>
            </a:r>
          </a:p>
          <a:p>
            <a:pPr lvl="1">
              <a:lnSpc>
                <a:spcPct val="90000"/>
              </a:lnSpc>
              <a:buFont typeface="Arial" panose="020B0604020202020204" pitchFamily="34" charset="0"/>
              <a:buChar char="•"/>
            </a:pPr>
            <a:r>
              <a:rPr lang="en-AU" sz="1300"/>
              <a:t>If you need to go, that’s okay. Just let the teams know that you aren’t able to stay for feedback.</a:t>
            </a:r>
          </a:p>
          <a:p>
            <a:pPr>
              <a:lnSpc>
                <a:spcPct val="90000"/>
              </a:lnSpc>
              <a:buFont typeface="Arial" panose="020B0604020202020204" pitchFamily="34" charset="0"/>
              <a:buChar char="•"/>
            </a:pPr>
            <a:r>
              <a:rPr lang="en-AU" sz="1300"/>
              <a:t> Be mindful of coordinators and lock-up time</a:t>
            </a:r>
          </a:p>
          <a:p>
            <a:pPr>
              <a:lnSpc>
                <a:spcPct val="90000"/>
              </a:lnSpc>
              <a:buFont typeface="Arial" panose="020B0604020202020204" pitchFamily="34" charset="0"/>
              <a:buChar char="•"/>
            </a:pPr>
            <a:endParaRPr lang="en-AU" sz="1300"/>
          </a:p>
          <a:p>
            <a:pPr>
              <a:lnSpc>
                <a:spcPct val="90000"/>
              </a:lnSpc>
              <a:buFont typeface="Arial" panose="020B0604020202020204" pitchFamily="34" charset="0"/>
              <a:buChar char="•"/>
            </a:pPr>
            <a:endParaRPr lang="en-AU" sz="1300"/>
          </a:p>
        </p:txBody>
      </p:sp>
      <p:pic>
        <p:nvPicPr>
          <p:cNvPr id="16" name="Graphic 15" descr="Wreath">
            <a:extLst>
              <a:ext uri="{FF2B5EF4-FFF2-40B4-BE49-F238E27FC236}">
                <a16:creationId xmlns:a16="http://schemas.microsoft.com/office/drawing/2014/main" id="{5118C806-71B3-5D33-F04B-3AB966F603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45" name="Rectangle 44">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011822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8000">
                <a:solidFill>
                  <a:srgbClr val="FFFFFF"/>
                </a:solidFill>
              </a:rPr>
              <a:t>What is a short-prep debate?</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31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74771" y="634946"/>
            <a:ext cx="6574972" cy="1450757"/>
          </a:xfrm>
        </p:spPr>
        <p:txBody>
          <a:bodyPr>
            <a:normAutofit/>
          </a:bodyPr>
          <a:lstStyle/>
          <a:p>
            <a:r>
              <a:rPr lang="en-US" b="1">
                <a:latin typeface=""/>
              </a:rPr>
              <a:t>The Short Prep Debate</a:t>
            </a:r>
            <a:endParaRPr lang="en-AU" b="1">
              <a:latin typeface=""/>
            </a:endParaRPr>
          </a:p>
        </p:txBody>
      </p:sp>
      <p:pic>
        <p:nvPicPr>
          <p:cNvPr id="7" name="Graphic 6" descr="Clock">
            <a:extLst>
              <a:ext uri="{FF2B5EF4-FFF2-40B4-BE49-F238E27FC236}">
                <a16:creationId xmlns:a16="http://schemas.microsoft.com/office/drawing/2014/main" id="{C85F0734-0434-B690-CE6C-0E7649E9B1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000" y="1351115"/>
            <a:ext cx="3695179" cy="3695179"/>
          </a:xfrm>
          <a:prstGeom prst="rect">
            <a:avLst/>
          </a:prstGeom>
        </p:spPr>
      </p:pic>
      <p:cxnSp>
        <p:nvCxnSpPr>
          <p:cNvPr id="38" name="Straight Connector 37">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461657"/>
          </a:xfrm>
        </p:spPr>
        <p:txBody>
          <a:bodyPr vert="horz" lIns="0" tIns="45720" rIns="0" bIns="45720" rtlCol="0">
            <a:normAutofit lnSpcReduction="10000"/>
          </a:bodyPr>
          <a:lstStyle/>
          <a:p>
            <a:pPr>
              <a:lnSpc>
                <a:spcPct val="90000"/>
              </a:lnSpc>
              <a:buFont typeface="Arial" panose="020B0604020202020204" pitchFamily="34" charset="0"/>
              <a:buChar char="•"/>
            </a:pPr>
            <a:r>
              <a:rPr lang="en-US" sz="1600">
                <a:latin typeface=""/>
                <a:cs typeface="Times New Roman"/>
              </a:rPr>
              <a:t>Arrive at the venue early </a:t>
            </a:r>
            <a:endParaRPr lang="en-US" sz="1600">
              <a:latin typeface=""/>
              <a:cs typeface="Times New Roman" panose="02020603050405020304" pitchFamily="18" charset="0"/>
            </a:endParaRPr>
          </a:p>
          <a:p>
            <a:pPr>
              <a:lnSpc>
                <a:spcPct val="90000"/>
              </a:lnSpc>
              <a:buFont typeface="Arial" panose="020B0604020202020204" pitchFamily="34" charset="0"/>
              <a:buChar char="•"/>
            </a:pPr>
            <a:r>
              <a:rPr lang="en-US" sz="1600">
                <a:latin typeface=""/>
                <a:cs typeface="Times New Roman"/>
              </a:rPr>
              <a:t>You will be given the topic and time to prepare </a:t>
            </a:r>
            <a:endParaRPr lang="en-US" sz="1600">
              <a:latin typeface=""/>
              <a:cs typeface="Times New Roman" panose="02020603050405020304" pitchFamily="18" charset="0"/>
            </a:endParaRPr>
          </a:p>
          <a:p>
            <a:pPr marL="383540" lvl="1">
              <a:lnSpc>
                <a:spcPct val="90000"/>
              </a:lnSpc>
              <a:buFont typeface="Arial" panose="020B0604020202020204" pitchFamily="34" charset="0"/>
              <a:buChar char="•"/>
            </a:pPr>
            <a:r>
              <a:rPr lang="en-US" sz="1600">
                <a:latin typeface=""/>
                <a:cs typeface="Times New Roman"/>
              </a:rPr>
              <a:t>1 h 45 mins for Junior B and Junior A</a:t>
            </a:r>
          </a:p>
          <a:p>
            <a:pPr marL="383540" lvl="1">
              <a:lnSpc>
                <a:spcPct val="90000"/>
              </a:lnSpc>
              <a:buFont typeface="Arial" panose="020B0604020202020204" pitchFamily="34" charset="0"/>
              <a:buChar char="•"/>
            </a:pPr>
            <a:r>
              <a:rPr lang="en-US" sz="1600">
                <a:latin typeface=""/>
                <a:cs typeface="Times New Roman"/>
              </a:rPr>
              <a:t>1 h 30 mins for Inter B and Inter A</a:t>
            </a:r>
          </a:p>
          <a:p>
            <a:pPr marL="383540" lvl="1">
              <a:lnSpc>
                <a:spcPct val="90000"/>
              </a:lnSpc>
              <a:buFont typeface="Arial" panose="020B0604020202020204" pitchFamily="34" charset="0"/>
              <a:buChar char="•"/>
            </a:pPr>
            <a:r>
              <a:rPr lang="en-US" sz="1600">
                <a:latin typeface=""/>
                <a:cs typeface="Times New Roman"/>
              </a:rPr>
              <a:t>1 hour for Open B and Open A</a:t>
            </a:r>
          </a:p>
          <a:p>
            <a:pPr>
              <a:lnSpc>
                <a:spcPct val="90000"/>
              </a:lnSpc>
              <a:buFont typeface="Arial" panose="020B0604020202020204" pitchFamily="34" charset="0"/>
              <a:buChar char="•"/>
            </a:pPr>
            <a:r>
              <a:rPr lang="en-US" sz="1600">
                <a:latin typeface=""/>
                <a:cs typeface="Times New Roman"/>
              </a:rPr>
              <a:t>Teams of four prepare in a classroom from start to finish</a:t>
            </a:r>
          </a:p>
          <a:p>
            <a:pPr>
              <a:lnSpc>
                <a:spcPct val="90000"/>
              </a:lnSpc>
              <a:buFont typeface="Arial" panose="020B0604020202020204" pitchFamily="34" charset="0"/>
              <a:buChar char="•"/>
            </a:pPr>
            <a:r>
              <a:rPr lang="en-US" sz="1600">
                <a:latin typeface=""/>
                <a:cs typeface="Times New Roman"/>
              </a:rPr>
              <a:t>Resources are strictly limited (dictionary/thesaurus, book of quotes, paper and pens)</a:t>
            </a:r>
          </a:p>
          <a:p>
            <a:pPr>
              <a:lnSpc>
                <a:spcPct val="90000"/>
              </a:lnSpc>
              <a:buFont typeface="Arial" panose="020B0604020202020204" pitchFamily="34" charset="0"/>
              <a:buChar char="•"/>
            </a:pPr>
            <a:r>
              <a:rPr lang="en-US" sz="1600">
                <a:latin typeface=""/>
                <a:cs typeface="Times New Roman"/>
              </a:rPr>
              <a:t>No technology allowed (including phones and smart watches) PENALTIES/DISQUALIFICATION</a:t>
            </a:r>
          </a:p>
          <a:p>
            <a:pPr>
              <a:lnSpc>
                <a:spcPct val="90000"/>
              </a:lnSpc>
              <a:buFont typeface="Arial" panose="020B0604020202020204" pitchFamily="34" charset="0"/>
              <a:buChar char="•"/>
            </a:pPr>
            <a:r>
              <a:rPr lang="en-US" sz="1600">
                <a:latin typeface=""/>
                <a:cs typeface="Times New Roman"/>
              </a:rPr>
              <a:t>Debate begins at 6pm</a:t>
            </a:r>
          </a:p>
        </p:txBody>
      </p:sp>
      <p:sp>
        <p:nvSpPr>
          <p:cNvPr id="40" name="Rectangle 39">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64313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11">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9CC8C11-670F-5428-059F-C5E1EB5C140F}"/>
              </a:ext>
            </a:extLst>
          </p:cNvPr>
          <p:cNvPicPr>
            <a:picLocks noGrp="1" noChangeAspect="1"/>
          </p:cNvPicPr>
          <p:nvPr>
            <p:ph idx="1"/>
          </p:nvPr>
        </p:nvPicPr>
        <p:blipFill>
          <a:blip r:embed="rId2"/>
          <a:stretch>
            <a:fillRect/>
          </a:stretch>
        </p:blipFill>
        <p:spPr>
          <a:xfrm>
            <a:off x="943356" y="1203279"/>
            <a:ext cx="10337292" cy="4445036"/>
          </a:xfrm>
          <a:prstGeom prst="rect">
            <a:avLst/>
          </a:prstGeom>
        </p:spPr>
      </p:pic>
    </p:spTree>
    <p:extLst>
      <p:ext uri="{BB962C8B-B14F-4D97-AF65-F5344CB8AC3E}">
        <p14:creationId xmlns:p14="http://schemas.microsoft.com/office/powerpoint/2010/main" val="613534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9396-C3CF-46E5-8F6F-A357562A19C0}"/>
              </a:ext>
            </a:extLst>
          </p:cNvPr>
          <p:cNvSpPr>
            <a:spLocks noGrp="1"/>
          </p:cNvSpPr>
          <p:nvPr>
            <p:ph type="title"/>
          </p:nvPr>
        </p:nvSpPr>
        <p:spPr>
          <a:xfrm>
            <a:off x="643467" y="632582"/>
            <a:ext cx="5921921" cy="5126203"/>
          </a:xfrm>
        </p:spPr>
        <p:txBody>
          <a:bodyPr anchor="ctr">
            <a:normAutofit/>
          </a:bodyPr>
          <a:lstStyle/>
          <a:p>
            <a:pPr algn="r"/>
            <a:r>
              <a:rPr lang="en-US" sz="8100" b="1">
                <a:latin typeface=""/>
              </a:rPr>
              <a:t>Q</a:t>
            </a:r>
            <a:r>
              <a:rPr lang="en-AU" sz="8100" b="1">
                <a:latin typeface=""/>
              </a:rPr>
              <a:t>uestions?</a:t>
            </a:r>
          </a:p>
        </p:txBody>
      </p:sp>
      <p:cxnSp>
        <p:nvCxnSpPr>
          <p:cNvPr id="11" name="Straight Connector 1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50021" y="1595483"/>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1E907E6-DC1F-49A9-A946-CEB2CB330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0519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1498E-D6FF-2F01-90D2-78BC574F37B4}"/>
              </a:ext>
            </a:extLst>
          </p:cNvPr>
          <p:cNvSpPr>
            <a:spLocks noGrp="1"/>
          </p:cNvSpPr>
          <p:nvPr>
            <p:ph type="title"/>
          </p:nvPr>
        </p:nvSpPr>
        <p:spPr>
          <a:xfrm>
            <a:off x="6411685" y="634946"/>
            <a:ext cx="5127171" cy="1450757"/>
          </a:xfrm>
        </p:spPr>
        <p:txBody>
          <a:bodyPr>
            <a:normAutofit/>
          </a:bodyPr>
          <a:lstStyle/>
          <a:p>
            <a:r>
              <a:rPr lang="en-US"/>
              <a:t>Want to help us out?</a:t>
            </a:r>
          </a:p>
        </p:txBody>
      </p:sp>
      <p:pic>
        <p:nvPicPr>
          <p:cNvPr id="4" name="Picture 4" descr="Qr code&#10;&#10;Description automatically generated">
            <a:extLst>
              <a:ext uri="{FF2B5EF4-FFF2-40B4-BE49-F238E27FC236}">
                <a16:creationId xmlns:a16="http://schemas.microsoft.com/office/drawing/2014/main" id="{EC47E053-22DD-A55F-8CDC-7FA96277C597}"/>
              </a:ext>
            </a:extLst>
          </p:cNvPr>
          <p:cNvPicPr>
            <a:picLocks noChangeAspect="1"/>
          </p:cNvPicPr>
          <p:nvPr/>
        </p:nvPicPr>
        <p:blipFill>
          <a:blip r:embed="rId2"/>
          <a:stretch>
            <a:fillRect/>
          </a:stretch>
        </p:blipFill>
        <p:spPr>
          <a:xfrm>
            <a:off x="643192" y="711306"/>
            <a:ext cx="5115347" cy="5115347"/>
          </a:xfrm>
          <a:prstGeom prst="rect">
            <a:avLst/>
          </a:prstGeom>
        </p:spPr>
      </p:pic>
      <p:cxnSp>
        <p:nvCxnSpPr>
          <p:cNvPr id="13" name="Straight Connector 12">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42A6579-F50D-4DEB-651D-F91484333039}"/>
              </a:ext>
            </a:extLst>
          </p:cNvPr>
          <p:cNvSpPr>
            <a:spLocks noGrp="1"/>
          </p:cNvSpPr>
          <p:nvPr>
            <p:ph idx="1"/>
          </p:nvPr>
        </p:nvSpPr>
        <p:spPr>
          <a:xfrm>
            <a:off x="6411684" y="2407436"/>
            <a:ext cx="5127172" cy="3461658"/>
          </a:xfrm>
        </p:spPr>
        <p:txBody>
          <a:bodyPr vert="horz" lIns="0" tIns="45720" rIns="0" bIns="45720" rtlCol="0" anchor="t">
            <a:normAutofit/>
          </a:bodyPr>
          <a:lstStyle/>
          <a:p>
            <a:r>
              <a:rPr lang="en-US"/>
              <a:t>We are looking to start some subcommittees for GCD. If you are a coach, teacher, adjudicator or alumni and interested in helping get more resources out to our community, please scan the QR code and fill out the form or come talk to one of the executive after the session :)</a:t>
            </a:r>
          </a:p>
        </p:txBody>
      </p:sp>
      <p:sp>
        <p:nvSpPr>
          <p:cNvPr id="15" name="Rectangle 14">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831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14D9396-C3CF-46E5-8F6F-A357562A19C0}"/>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Kahoot!</a:t>
            </a:r>
            <a:endParaRPr lang="en-AU" sz="4400" b="1">
              <a:solidFill>
                <a:srgbClr val="FFFFFF"/>
              </a:solidFill>
              <a:latin typeface=""/>
            </a:endParaRPr>
          </a:p>
        </p:txBody>
      </p:sp>
      <p:sp>
        <p:nvSpPr>
          <p:cNvPr id="25" name="Content Placeholder 24">
            <a:extLst>
              <a:ext uri="{FF2B5EF4-FFF2-40B4-BE49-F238E27FC236}">
                <a16:creationId xmlns:a16="http://schemas.microsoft.com/office/drawing/2014/main" id="{39F2B218-697F-D9FD-28D6-10101A0B9F3B}"/>
              </a:ext>
            </a:extLst>
          </p:cNvPr>
          <p:cNvSpPr>
            <a:spLocks noGrp="1"/>
          </p:cNvSpPr>
          <p:nvPr>
            <p:ph idx="1"/>
          </p:nvPr>
        </p:nvSpPr>
        <p:spPr>
          <a:xfrm>
            <a:off x="5231958" y="605896"/>
            <a:ext cx="5923721" cy="5646208"/>
          </a:xfrm>
        </p:spPr>
        <p:txBody>
          <a:bodyPr vert="horz" lIns="0" tIns="45720" rIns="0" bIns="45720" rtlCol="0" anchor="ctr">
            <a:normAutofit/>
          </a:bodyPr>
          <a:lstStyle/>
          <a:p>
            <a:r>
              <a:rPr lang="en-US" sz="2400">
                <a:ea typeface="+mn-lt"/>
                <a:cs typeface="+mn-lt"/>
                <a:hlinkClick r:id="rId2"/>
              </a:rPr>
              <a:t>https://play.kahoot.it/v2/?quizId=82f0819e-4d4f-4a10-80ff-c680579eb050</a:t>
            </a:r>
            <a:endParaRPr lang="en-US" sz="2400">
              <a:ea typeface="+mn-lt"/>
              <a:cs typeface="+mn-lt"/>
            </a:endParaRPr>
          </a:p>
          <a:p>
            <a:endParaRPr lang="en-US" sz="2400"/>
          </a:p>
        </p:txBody>
      </p:sp>
      <p:sp>
        <p:nvSpPr>
          <p:cNvPr id="34" name="Rectangle 33">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6093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758952"/>
            <a:ext cx="5558141" cy="3566160"/>
          </a:xfrm>
        </p:spPr>
        <p:txBody>
          <a:bodyPr>
            <a:normAutofit/>
          </a:bodyPr>
          <a:lstStyle/>
          <a:p>
            <a:r>
              <a:rPr lang="en-US" sz="6600" b="1">
                <a:solidFill>
                  <a:schemeClr val="tx1"/>
                </a:solidFill>
                <a:latin typeface=""/>
              </a:rPr>
              <a:t>GOOD LUCK FOR 2023!</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7538" y="4645152"/>
            <a:ext cx="5560912" cy="1143000"/>
          </a:xfrm>
        </p:spPr>
        <p:txBody>
          <a:bodyPr>
            <a:normAutofit/>
          </a:bodyPr>
          <a:lstStyle/>
          <a:p>
            <a:r>
              <a:rPr lang="en-US" b="1">
                <a:latin typeface=""/>
              </a:rPr>
              <a:t>For more information visit goldcoastdebating.org</a:t>
            </a:r>
          </a:p>
        </p:txBody>
      </p:sp>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3"/>
          <a:stretch>
            <a:fillRect/>
          </a:stretch>
        </p:blipFill>
        <p:spPr>
          <a:xfrm>
            <a:off x="8315842"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8603359" y="367278"/>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8603361"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313031" y="1159003"/>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8743769" y="1145909"/>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Goldcoastdebating.org</a:t>
            </a:r>
          </a:p>
        </p:txBody>
      </p:sp>
      <p:pic>
        <p:nvPicPr>
          <p:cNvPr id="5" name="Graphic 9">
            <a:extLst>
              <a:ext uri="{FF2B5EF4-FFF2-40B4-BE49-F238E27FC236}">
                <a16:creationId xmlns:a16="http://schemas.microsoft.com/office/drawing/2014/main" id="{884CBD32-99DD-EE72-7E8C-C03355132B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7756" y="380276"/>
            <a:ext cx="272502" cy="212220"/>
          </a:xfrm>
          <a:prstGeom prst="rect">
            <a:avLst/>
          </a:prstGeom>
        </p:spPr>
      </p:pic>
    </p:spTree>
    <p:extLst>
      <p:ext uri="{BB962C8B-B14F-4D97-AF65-F5344CB8AC3E}">
        <p14:creationId xmlns:p14="http://schemas.microsoft.com/office/powerpoint/2010/main" val="2309199759"/>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2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3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4" name="Rectangle 33">
            <a:extLst>
              <a:ext uri="{FF2B5EF4-FFF2-40B4-BE49-F238E27FC236}">
                <a16:creationId xmlns:a16="http://schemas.microsoft.com/office/drawing/2014/main" id="{EE362070-691D-44DB-98D4-BC61774B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3836504" y="758951"/>
            <a:ext cx="7319175" cy="3374931"/>
          </a:xfrm>
        </p:spPr>
        <p:txBody>
          <a:bodyPr vert="horz" lIns="91440" tIns="45720" rIns="91440" bIns="45720" rtlCol="0" anchor="b">
            <a:normAutofit/>
          </a:bodyPr>
          <a:lstStyle/>
          <a:p>
            <a:r>
              <a:rPr lang="en-US" sz="7400" b="1">
                <a:solidFill>
                  <a:schemeClr val="tx1">
                    <a:lumMod val="85000"/>
                    <a:lumOff val="15000"/>
                  </a:schemeClr>
                </a:solidFill>
              </a:rPr>
              <a:t>Demonstration Debate</a:t>
            </a:r>
          </a:p>
        </p:txBody>
      </p: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620973" y="1801193"/>
            <a:ext cx="2758331" cy="27369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Straight Connector 35">
            <a:extLst>
              <a:ext uri="{FF2B5EF4-FFF2-40B4-BE49-F238E27FC236}">
                <a16:creationId xmlns:a16="http://schemas.microsoft.com/office/drawing/2014/main" id="{5A7EFE9C-DAE7-4ECA-BDB2-34E2534B8A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8251" y="4294753"/>
            <a:ext cx="7132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Rectangle 37">
            <a:extLst>
              <a:ext uri="{FF2B5EF4-FFF2-40B4-BE49-F238E27FC236}">
                <a16:creationId xmlns:a16="http://schemas.microsoft.com/office/drawing/2014/main" id="{32DB1480-5B24-4B37-B70E-C74945DD9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0031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AA17-4972-76AA-7E74-D47D79FF9E08}"/>
              </a:ext>
            </a:extLst>
          </p:cNvPr>
          <p:cNvSpPr>
            <a:spLocks noGrp="1"/>
          </p:cNvSpPr>
          <p:nvPr>
            <p:ph type="title"/>
          </p:nvPr>
        </p:nvSpPr>
        <p:spPr>
          <a:xfrm>
            <a:off x="5172074" y="286603"/>
            <a:ext cx="5983605" cy="1450757"/>
          </a:xfrm>
        </p:spPr>
        <p:txBody>
          <a:bodyPr>
            <a:normAutofit/>
          </a:bodyPr>
          <a:lstStyle/>
          <a:p>
            <a:r>
              <a:rPr lang="en-US"/>
              <a:t>All invited to watch!</a:t>
            </a:r>
          </a:p>
        </p:txBody>
      </p:sp>
      <p:pic>
        <p:nvPicPr>
          <p:cNvPr id="5" name="Picture 4" descr="Multi-coloured paper-craft art">
            <a:extLst>
              <a:ext uri="{FF2B5EF4-FFF2-40B4-BE49-F238E27FC236}">
                <a16:creationId xmlns:a16="http://schemas.microsoft.com/office/drawing/2014/main" id="{0885130C-79AC-35DC-AEFC-272092CD6CA0}"/>
              </a:ext>
            </a:extLst>
          </p:cNvPr>
          <p:cNvPicPr>
            <a:picLocks noChangeAspect="1"/>
          </p:cNvPicPr>
          <p:nvPr/>
        </p:nvPicPr>
        <p:blipFill rotWithShape="1">
          <a:blip r:embed="rId2"/>
          <a:srcRect l="28829" r="26592" b="-1"/>
          <a:stretch/>
        </p:blipFill>
        <p:spPr>
          <a:xfrm>
            <a:off x="20" y="10"/>
            <a:ext cx="4580077" cy="6857990"/>
          </a:xfrm>
          <a:prstGeom prst="rect">
            <a:avLst/>
          </a:prstGeom>
        </p:spPr>
      </p:pic>
      <p:sp>
        <p:nvSpPr>
          <p:cNvPr id="3" name="Content Placeholder 2">
            <a:extLst>
              <a:ext uri="{FF2B5EF4-FFF2-40B4-BE49-F238E27FC236}">
                <a16:creationId xmlns:a16="http://schemas.microsoft.com/office/drawing/2014/main" id="{A1F02B18-656A-E0E0-3E9D-E5E77C43BD30}"/>
              </a:ext>
            </a:extLst>
          </p:cNvPr>
          <p:cNvSpPr>
            <a:spLocks noGrp="1"/>
          </p:cNvSpPr>
          <p:nvPr>
            <p:ph idx="1"/>
          </p:nvPr>
        </p:nvSpPr>
        <p:spPr>
          <a:xfrm>
            <a:off x="5172074" y="2108201"/>
            <a:ext cx="5983606" cy="3760891"/>
          </a:xfrm>
        </p:spPr>
        <p:txBody>
          <a:bodyPr vert="horz" lIns="0" tIns="45720" rIns="0" bIns="45720" rtlCol="0">
            <a:normAutofit/>
          </a:bodyPr>
          <a:lstStyle/>
          <a:p>
            <a:pPr marL="0" indent="0">
              <a:buNone/>
            </a:pPr>
            <a:endParaRPr lang="en-US" b="1"/>
          </a:p>
          <a:p>
            <a:pPr marL="0" indent="0">
              <a:buNone/>
            </a:pPr>
            <a:r>
              <a:rPr lang="en-US" b="1"/>
              <a:t>If you are an ADJUDICATOR: please come to the front of the room to grab a scoresheet. You will be adjudicating this debate live as part of your assessment.</a:t>
            </a:r>
          </a:p>
          <a:p>
            <a:pPr marL="0" indent="0">
              <a:buNone/>
            </a:pPr>
            <a:r>
              <a:rPr lang="en-US" b="1"/>
              <a:t>Our Panel of Adjudicators are Janie-Marie Lynch, Montana MacFarlane and Kate Coombes.</a:t>
            </a:r>
          </a:p>
          <a:p>
            <a:pPr marL="0" indent="0">
              <a:buNone/>
            </a:pPr>
            <a:r>
              <a:rPr lang="en-US" b="1"/>
              <a:t>We thank our volunteer debaters from Somerset College for participating in this show debate</a:t>
            </a:r>
          </a:p>
          <a:p>
            <a:endParaRPr lang="en-US" b="1"/>
          </a:p>
        </p:txBody>
      </p:sp>
    </p:spTree>
    <p:extLst>
      <p:ext uri="{BB962C8B-B14F-4D97-AF65-F5344CB8AC3E}">
        <p14:creationId xmlns:p14="http://schemas.microsoft.com/office/powerpoint/2010/main" val="3530335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Raleway ExtraBold" pitchFamily="2" charset="0"/>
              </a:rPr>
              <a:t>Debate Night (Long-Prep)</a:t>
            </a:r>
            <a:endParaRPr lang="en-AU" b="1">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4" name="Content Placeholder 2">
            <a:extLst>
              <a:ext uri="{FF2B5EF4-FFF2-40B4-BE49-F238E27FC236}">
                <a16:creationId xmlns:a16="http://schemas.microsoft.com/office/drawing/2014/main" id="{5C51CB6C-733F-F892-8BA5-5CF37DC557C8}"/>
              </a:ext>
            </a:extLst>
          </p:cNvPr>
          <p:cNvGraphicFramePr>
            <a:graphicFrameLocks noGrp="1"/>
          </p:cNvGraphicFramePr>
          <p:nvPr>
            <p:ph idx="1"/>
          </p:nvPr>
        </p:nvGraphicFramePr>
        <p:xfrm>
          <a:off x="1097280" y="2108201"/>
          <a:ext cx="6875466" cy="4292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29006" y="2416624"/>
            <a:ext cx="3144043" cy="3144043"/>
          </a:xfrm>
          <a:prstGeom prst="rect">
            <a:avLst/>
          </a:prstGeom>
        </p:spPr>
      </p:pic>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74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Raleway ExtraBold" pitchFamily="2" charset="0"/>
              </a:rPr>
              <a:t>Preparing the Room</a:t>
            </a:r>
            <a:endParaRPr lang="en-AU" b="1">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8" name="Content Placeholder 2">
            <a:extLst>
              <a:ext uri="{FF2B5EF4-FFF2-40B4-BE49-F238E27FC236}">
                <a16:creationId xmlns:a16="http://schemas.microsoft.com/office/drawing/2014/main" id="{E360B5E9-AF4F-D042-DCFE-5070D47D4FF3}"/>
              </a:ext>
            </a:extLst>
          </p:cNvPr>
          <p:cNvGraphicFramePr>
            <a:graphicFrameLocks noGrp="1"/>
          </p:cNvGraphicFramePr>
          <p:nvPr>
            <p:ph idx="1"/>
            <p:extLst>
              <p:ext uri="{D42A27DB-BD31-4B8C-83A1-F6EECF244321}">
                <p14:modId xmlns:p14="http://schemas.microsoft.com/office/powerpoint/2010/main" val="86500624"/>
              </p:ext>
            </p:extLst>
          </p:nvPr>
        </p:nvGraphicFramePr>
        <p:xfrm>
          <a:off x="1193532" y="2108201"/>
          <a:ext cx="6875466" cy="3846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158980" y="2108201"/>
            <a:ext cx="3846786" cy="3846786"/>
          </a:xfrm>
          <a:prstGeom prst="rect">
            <a:avLst/>
          </a:prstGeom>
        </p:spPr>
      </p:pic>
    </p:spTree>
    <p:extLst>
      <p:ext uri="{BB962C8B-B14F-4D97-AF65-F5344CB8AC3E}">
        <p14:creationId xmlns:p14="http://schemas.microsoft.com/office/powerpoint/2010/main" val="1238596952"/>
      </p:ext>
    </p:extLst>
  </p:cSld>
  <p:clrMapOvr>
    <a:masterClrMapping/>
  </p:clrMapOvr>
</p:sld>
</file>

<file path=ppt/theme/theme1.xml><?xml version="1.0" encoding="utf-8"?>
<a:theme xmlns:a="http://schemas.openxmlformats.org/drawingml/2006/main" name="1_RetrospectVTI">
  <a:themeElements>
    <a:clrScheme name="Custom 8">
      <a:dk1>
        <a:srgbClr val="000000"/>
      </a:dk1>
      <a:lt1>
        <a:srgbClr val="FFFFFF"/>
      </a:lt1>
      <a:dk2>
        <a:srgbClr val="39302A"/>
      </a:dk2>
      <a:lt2>
        <a:srgbClr val="E5DEDB"/>
      </a:lt2>
      <a:accent1>
        <a:srgbClr val="702FA0"/>
      </a:accent1>
      <a:accent2>
        <a:srgbClr val="702F9F"/>
      </a:accent2>
      <a:accent3>
        <a:srgbClr val="702F9F"/>
      </a:accent3>
      <a:accent4>
        <a:srgbClr val="6F30A0"/>
      </a:accent4>
      <a:accent5>
        <a:srgbClr val="6F309F"/>
      </a:accent5>
      <a:accent6>
        <a:srgbClr val="6F2F9F"/>
      </a:accent6>
      <a:hlink>
        <a:srgbClr val="6F309F"/>
      </a:hlink>
      <a:folHlink>
        <a:srgbClr val="6F309F"/>
      </a:folHlink>
    </a:clrScheme>
    <a:fontScheme name="Custom 1">
      <a:majorFont>
        <a:latin typeface="Raleway ExtraBold"/>
        <a:ea typeface=""/>
        <a:cs typeface=""/>
      </a:majorFont>
      <a:minorFont>
        <a:latin typeface="Raleway"/>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93932EF5-314F-409E-8020-FEE5FA0795B9}">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3EEFF0-FB57-4CB4-8BFC-DF397689E2ED}">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79</Slides>
  <Notes>64</Notes>
  <HiddenSlides>0</HiddenSlide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1_RetrospectVTI</vt:lpstr>
      <vt:lpstr>Emerging Debaters</vt:lpstr>
      <vt:lpstr>No idea what debating is?</vt:lpstr>
      <vt:lpstr>PowerPoint Presentation</vt:lpstr>
      <vt:lpstr>The Emerging Debaters session will cover:</vt:lpstr>
      <vt:lpstr>Debaters and Adjudicators can benefit from all the information in this session – adjudicator specific content will be pointed out</vt:lpstr>
      <vt:lpstr>Debate Night</vt:lpstr>
      <vt:lpstr>Timing of Debates</vt:lpstr>
      <vt:lpstr>Debate Night (Long-Prep)</vt:lpstr>
      <vt:lpstr>Preparing the Room</vt:lpstr>
      <vt:lpstr>PowerPoint Presentation</vt:lpstr>
      <vt:lpstr>PowerPoint Presentation</vt:lpstr>
      <vt:lpstr>Room Layout</vt:lpstr>
      <vt:lpstr>Ready Check - Debaters</vt:lpstr>
      <vt:lpstr>Ready Check - Adjudicators</vt:lpstr>
      <vt:lpstr>Scoring</vt:lpstr>
      <vt:lpstr>How are debates judged?</vt:lpstr>
      <vt:lpstr>The Criteria</vt:lpstr>
      <vt:lpstr>Scoring</vt:lpstr>
      <vt:lpstr>PowerPoint Presentation</vt:lpstr>
      <vt:lpstr>Types of topics</vt:lpstr>
      <vt:lpstr>Types of Topics</vt:lpstr>
      <vt:lpstr>School examinations should be banned - activity</vt:lpstr>
      <vt:lpstr>Method</vt:lpstr>
      <vt:lpstr>The Criteria</vt:lpstr>
      <vt:lpstr>Method –  Formal Greetings</vt:lpstr>
      <vt:lpstr>Method –  Other Greetings</vt:lpstr>
      <vt:lpstr>Definitions</vt:lpstr>
      <vt:lpstr>Definitions</vt:lpstr>
      <vt:lpstr>Definitions Note</vt:lpstr>
      <vt:lpstr>Method - To split or not to split?</vt:lpstr>
      <vt:lpstr>Method - To split or not to split?</vt:lpstr>
      <vt:lpstr>Method - Signposting</vt:lpstr>
      <vt:lpstr>Matter</vt:lpstr>
      <vt:lpstr>The Criteria</vt:lpstr>
      <vt:lpstr>PEEL Structure </vt:lpstr>
      <vt:lpstr>Case Line</vt:lpstr>
      <vt:lpstr>Affirmative Caseline</vt:lpstr>
      <vt:lpstr>Negative Caseline</vt:lpstr>
      <vt:lpstr>Models and Counter-Models</vt:lpstr>
      <vt:lpstr>Matter: What adjudicators should look for</vt:lpstr>
      <vt:lpstr>Matter: What adjudicators should look for</vt:lpstr>
      <vt:lpstr>Rebuttal</vt:lpstr>
      <vt:lpstr>Rebuttal</vt:lpstr>
      <vt:lpstr>Rebuttal – What makes it strong?</vt:lpstr>
      <vt:lpstr>Speaking Positions</vt:lpstr>
      <vt:lpstr>1st Affirmative Speaker</vt:lpstr>
      <vt:lpstr>1st Affirmative</vt:lpstr>
      <vt:lpstr>1st Negative Speaker</vt:lpstr>
      <vt:lpstr>1st Negative</vt:lpstr>
      <vt:lpstr>2nd  Affirmative Speaker</vt:lpstr>
      <vt:lpstr>2nd Affirmative</vt:lpstr>
      <vt:lpstr>2nd  Negative Speaker</vt:lpstr>
      <vt:lpstr>2nd Negative</vt:lpstr>
      <vt:lpstr>3rd Affirmative Speaker</vt:lpstr>
      <vt:lpstr>3rd Affirmative</vt:lpstr>
      <vt:lpstr>3rd Negative Speaker</vt:lpstr>
      <vt:lpstr>3rd Negative</vt:lpstr>
      <vt:lpstr>Manner</vt:lpstr>
      <vt:lpstr>The Criteria</vt:lpstr>
      <vt:lpstr>Manner</vt:lpstr>
      <vt:lpstr>Manner - Speaking Style</vt:lpstr>
      <vt:lpstr>Manner: conduct</vt:lpstr>
      <vt:lpstr>Manner: things to look out for</vt:lpstr>
      <vt:lpstr>Manner:  these are counted!</vt:lpstr>
      <vt:lpstr>Manner:  do we have to use palm cards?</vt:lpstr>
      <vt:lpstr>The Adjudication</vt:lpstr>
      <vt:lpstr>What to Write Down - Adjudicators</vt:lpstr>
      <vt:lpstr>No Draws</vt:lpstr>
      <vt:lpstr>Scoring – tips for adjudicators</vt:lpstr>
      <vt:lpstr>How to deliver an adjudication</vt:lpstr>
      <vt:lpstr>What is a short-prep debate?</vt:lpstr>
      <vt:lpstr>The Short Prep Debate</vt:lpstr>
      <vt:lpstr>PowerPoint Presentation</vt:lpstr>
      <vt:lpstr>Questions?</vt:lpstr>
      <vt:lpstr>Want to help us out?</vt:lpstr>
      <vt:lpstr>Kahoot!</vt:lpstr>
      <vt:lpstr>GOOD LUCK FOR 2023!</vt:lpstr>
      <vt:lpstr>Demonstration Debate</vt:lpstr>
      <vt:lpstr>All invited to watch!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Debating Course</dc:title>
  <dc:creator>Montana Macfarlane</dc:creator>
  <cp:revision>3</cp:revision>
  <dcterms:created xsi:type="dcterms:W3CDTF">2021-02-08T03:56:57Z</dcterms:created>
  <dcterms:modified xsi:type="dcterms:W3CDTF">2023-02-21T01:52:50Z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